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308" r:id="rId5"/>
    <p:sldId id="277" r:id="rId6"/>
    <p:sldId id="309" r:id="rId7"/>
    <p:sldId id="283" r:id="rId8"/>
    <p:sldId id="310" r:id="rId9"/>
    <p:sldId id="311" r:id="rId10"/>
    <p:sldId id="315" r:id="rId11"/>
    <p:sldId id="314" r:id="rId12"/>
    <p:sldId id="319" r:id="rId13"/>
    <p:sldId id="316" r:id="rId14"/>
    <p:sldId id="317" r:id="rId15"/>
    <p:sldId id="318" r:id="rId16"/>
    <p:sldId id="320" r:id="rId17"/>
    <p:sldId id="322" r:id="rId18"/>
    <p:sldId id="321" r:id="rId19"/>
    <p:sldId id="325" r:id="rId20"/>
    <p:sldId id="323" r:id="rId21"/>
    <p:sldId id="324" r:id="rId22"/>
    <p:sldId id="332" r:id="rId23"/>
    <p:sldId id="326" r:id="rId24"/>
    <p:sldId id="268" r:id="rId25"/>
    <p:sldId id="333" r:id="rId26"/>
    <p:sldId id="334" r:id="rId27"/>
    <p:sldId id="335" r:id="rId28"/>
    <p:sldId id="342" r:id="rId29"/>
    <p:sldId id="339" r:id="rId30"/>
    <p:sldId id="340" r:id="rId31"/>
    <p:sldId id="338" r:id="rId32"/>
    <p:sldId id="341" r:id="rId33"/>
    <p:sldId id="336" r:id="rId34"/>
    <p:sldId id="337" r:id="rId35"/>
    <p:sldId id="344" r:id="rId36"/>
    <p:sldId id="343" r:id="rId37"/>
    <p:sldId id="327" r:id="rId38"/>
    <p:sldId id="261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488"/>
    <a:srgbClr val="437EC7"/>
    <a:srgbClr val="FE511A"/>
    <a:srgbClr val="94B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27C41-5731-48A8-A823-07E198213294}" v="18" dt="2022-10-25T03:15:07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72" y="40"/>
      </p:cViewPr>
      <p:guideLst>
        <p:guide orient="horz" pos="23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楊子萱" userId="984af531-b666-4092-806f-5c530e1c8e30" providerId="ADAL" clId="{6D727C41-5731-48A8-A823-07E198213294}"/>
    <pc:docChg chg="undo custSel modSld">
      <pc:chgData name="楊子萱" userId="984af531-b666-4092-806f-5c530e1c8e30" providerId="ADAL" clId="{6D727C41-5731-48A8-A823-07E198213294}" dt="2022-10-25T03:45:26.797" v="39" actId="20577"/>
      <pc:docMkLst>
        <pc:docMk/>
      </pc:docMkLst>
      <pc:sldChg chg="modSp mod">
        <pc:chgData name="楊子萱" userId="984af531-b666-4092-806f-5c530e1c8e30" providerId="ADAL" clId="{6D727C41-5731-48A8-A823-07E198213294}" dt="2022-10-25T03:45:26.797" v="39" actId="20577"/>
        <pc:sldMkLst>
          <pc:docMk/>
          <pc:sldMk cId="1100588271" sldId="261"/>
        </pc:sldMkLst>
        <pc:spChg chg="mod">
          <ac:chgData name="楊子萱" userId="984af531-b666-4092-806f-5c530e1c8e30" providerId="ADAL" clId="{6D727C41-5731-48A8-A823-07E198213294}" dt="2022-10-25T03:45:26.797" v="39" actId="20577"/>
          <ac:spMkLst>
            <pc:docMk/>
            <pc:sldMk cId="1100588271" sldId="261"/>
            <ac:spMk id="5" creationId="{35784B83-6120-4373-9C1F-DC8EEE6D58B3}"/>
          </ac:spMkLst>
        </pc:spChg>
      </pc:sldChg>
      <pc:sldChg chg="addSp modSp">
        <pc:chgData name="楊子萱" userId="984af531-b666-4092-806f-5c530e1c8e30" providerId="ADAL" clId="{6D727C41-5731-48A8-A823-07E198213294}" dt="2022-10-25T03:14:52.031" v="32" actId="164"/>
        <pc:sldMkLst>
          <pc:docMk/>
          <pc:sldMk cId="2047596484" sldId="319"/>
        </pc:sldMkLst>
        <pc:spChg chg="mod">
          <ac:chgData name="楊子萱" userId="984af531-b666-4092-806f-5c530e1c8e30" providerId="ADAL" clId="{6D727C41-5731-48A8-A823-07E198213294}" dt="2022-10-25T03:14:41.712" v="31" actId="164"/>
          <ac:spMkLst>
            <pc:docMk/>
            <pc:sldMk cId="2047596484" sldId="319"/>
            <ac:spMk id="23" creationId="{8FC591C9-2C1B-998C-5CBD-3DE16E0CB552}"/>
          </ac:spMkLst>
        </pc:spChg>
        <pc:spChg chg="mod">
          <ac:chgData name="楊子萱" userId="984af531-b666-4092-806f-5c530e1c8e30" providerId="ADAL" clId="{6D727C41-5731-48A8-A823-07E198213294}" dt="2022-10-25T03:14:52.031" v="32" actId="164"/>
          <ac:spMkLst>
            <pc:docMk/>
            <pc:sldMk cId="2047596484" sldId="319"/>
            <ac:spMk id="24" creationId="{355764E1-2401-9326-E4D1-24C57C8EFAA7}"/>
          </ac:spMkLst>
        </pc:spChg>
        <pc:grpChg chg="add mod">
          <ac:chgData name="楊子萱" userId="984af531-b666-4092-806f-5c530e1c8e30" providerId="ADAL" clId="{6D727C41-5731-48A8-A823-07E198213294}" dt="2022-10-25T03:14:41.712" v="31" actId="164"/>
          <ac:grpSpMkLst>
            <pc:docMk/>
            <pc:sldMk cId="2047596484" sldId="319"/>
            <ac:grpSpMk id="3" creationId="{B996112C-C007-B873-2666-1CB7B0A26CFE}"/>
          </ac:grpSpMkLst>
        </pc:grpChg>
        <pc:grpChg chg="add mod">
          <ac:chgData name="楊子萱" userId="984af531-b666-4092-806f-5c530e1c8e30" providerId="ADAL" clId="{6D727C41-5731-48A8-A823-07E198213294}" dt="2022-10-25T03:14:52.031" v="32" actId="164"/>
          <ac:grpSpMkLst>
            <pc:docMk/>
            <pc:sldMk cId="2047596484" sldId="319"/>
            <ac:grpSpMk id="4" creationId="{58DA1E77-DCC4-2781-AF14-6E643D6780D4}"/>
          </ac:grpSpMkLst>
        </pc:grpChg>
        <pc:grpChg chg="mod">
          <ac:chgData name="楊子萱" userId="984af531-b666-4092-806f-5c530e1c8e30" providerId="ADAL" clId="{6D727C41-5731-48A8-A823-07E198213294}" dt="2022-10-25T03:14:52.031" v="32" actId="164"/>
          <ac:grpSpMkLst>
            <pc:docMk/>
            <pc:sldMk cId="2047596484" sldId="319"/>
            <ac:grpSpMk id="21" creationId="{CC548F5B-E8A5-9B19-D827-51E073FD05E1}"/>
          </ac:grpSpMkLst>
        </pc:grpChg>
        <pc:picChg chg="mod">
          <ac:chgData name="楊子萱" userId="984af531-b666-4092-806f-5c530e1c8e30" providerId="ADAL" clId="{6D727C41-5731-48A8-A823-07E198213294}" dt="2022-10-25T03:14:41.712" v="31" actId="164"/>
          <ac:picMkLst>
            <pc:docMk/>
            <pc:sldMk cId="2047596484" sldId="319"/>
            <ac:picMk id="8" creationId="{5AC7A710-A378-491B-18AB-934E08E85466}"/>
          </ac:picMkLst>
        </pc:picChg>
        <pc:picChg chg="mod">
          <ac:chgData name="楊子萱" userId="984af531-b666-4092-806f-5c530e1c8e30" providerId="ADAL" clId="{6D727C41-5731-48A8-A823-07E198213294}" dt="2022-10-25T03:14:52.031" v="32" actId="164"/>
          <ac:picMkLst>
            <pc:docMk/>
            <pc:sldMk cId="2047596484" sldId="319"/>
            <ac:picMk id="22" creationId="{EA8FF71D-6613-A240-4984-93FDDBD1BB6B}"/>
          </ac:picMkLst>
        </pc:picChg>
      </pc:sldChg>
      <pc:sldChg chg="addSp delSp modSp mod">
        <pc:chgData name="楊子萱" userId="984af531-b666-4092-806f-5c530e1c8e30" providerId="ADAL" clId="{6D727C41-5731-48A8-A823-07E198213294}" dt="2022-10-25T03:15:07.111" v="36"/>
        <pc:sldMkLst>
          <pc:docMk/>
          <pc:sldMk cId="1793559661" sldId="320"/>
        </pc:sldMkLst>
        <pc:spChg chg="mod">
          <ac:chgData name="楊子萱" userId="984af531-b666-4092-806f-5c530e1c8e30" providerId="ADAL" clId="{6D727C41-5731-48A8-A823-07E198213294}" dt="2022-10-25T03:15:00.068" v="33"/>
          <ac:spMkLst>
            <pc:docMk/>
            <pc:sldMk cId="1793559661" sldId="320"/>
            <ac:spMk id="12" creationId="{1DEB7D4D-15B4-CBDC-36B1-A3A42B561375}"/>
          </ac:spMkLst>
        </pc:spChg>
        <pc:spChg chg="mod">
          <ac:chgData name="楊子萱" userId="984af531-b666-4092-806f-5c530e1c8e30" providerId="ADAL" clId="{6D727C41-5731-48A8-A823-07E198213294}" dt="2022-10-25T03:15:00.068" v="33"/>
          <ac:spMkLst>
            <pc:docMk/>
            <pc:sldMk cId="1793559661" sldId="320"/>
            <ac:spMk id="21" creationId="{BF46A837-EDB1-F171-CC85-9F5729188C1F}"/>
          </ac:spMkLst>
        </pc:spChg>
        <pc:spChg chg="mod">
          <ac:chgData name="楊子萱" userId="984af531-b666-4092-806f-5c530e1c8e30" providerId="ADAL" clId="{6D727C41-5731-48A8-A823-07E198213294}" dt="2022-10-25T03:15:00.068" v="33"/>
          <ac:spMkLst>
            <pc:docMk/>
            <pc:sldMk cId="1793559661" sldId="320"/>
            <ac:spMk id="29" creationId="{B5974343-AABE-7271-BD46-7B32CE2123A3}"/>
          </ac:spMkLst>
        </pc:spChg>
        <pc:grpChg chg="add del mod">
          <ac:chgData name="楊子萱" userId="984af531-b666-4092-806f-5c530e1c8e30" providerId="ADAL" clId="{6D727C41-5731-48A8-A823-07E198213294}" dt="2022-10-25T03:15:07.111" v="36"/>
          <ac:grpSpMkLst>
            <pc:docMk/>
            <pc:sldMk cId="1793559661" sldId="320"/>
            <ac:grpSpMk id="6" creationId="{DA7B4BDF-8ED6-0801-B3EB-4921062066FD}"/>
          </ac:grpSpMkLst>
        </pc:grpChg>
        <pc:grpChg chg="add del mod">
          <ac:chgData name="楊子萱" userId="984af531-b666-4092-806f-5c530e1c8e30" providerId="ADAL" clId="{6D727C41-5731-48A8-A823-07E198213294}" dt="2022-10-25T03:15:07.111" v="36"/>
          <ac:grpSpMkLst>
            <pc:docMk/>
            <pc:sldMk cId="1793559661" sldId="320"/>
            <ac:grpSpMk id="13" creationId="{14387E08-4C51-BF5A-61FF-710166B6A41C}"/>
          </ac:grpSpMkLst>
        </pc:grpChg>
        <pc:grpChg chg="mod">
          <ac:chgData name="楊子萱" userId="984af531-b666-4092-806f-5c530e1c8e30" providerId="ADAL" clId="{6D727C41-5731-48A8-A823-07E198213294}" dt="2022-10-25T03:15:00.068" v="33"/>
          <ac:grpSpMkLst>
            <pc:docMk/>
            <pc:sldMk cId="1793559661" sldId="320"/>
            <ac:grpSpMk id="15" creationId="{D611758F-CDF2-37BD-26C0-D431C55AB432}"/>
          </ac:grpSpMkLst>
        </pc:grp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10" creationId="{A7C57EA5-CB8B-F8E2-A784-A5BD0BBD6F57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19" creationId="{24F0E084-37B2-0977-FFC6-C607AEF27DA8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2" creationId="{D327852D-C455-79D7-CCFA-78631BBADCC5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3" creationId="{4C7FEA48-7853-2EA6-B2D4-0C73829BD33C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4" creationId="{080899B9-6F92-2BEF-18A8-F748C412ACBF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5" creationId="{3D6133A2-C698-20B9-FB95-F9574DD8CEC6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6" creationId="{EF6E18B8-C5C3-7C12-E7F1-32C0C778487E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7" creationId="{A34997B2-5725-9954-46EA-C4C7C9DD2932}"/>
          </ac:picMkLst>
        </pc:picChg>
        <pc:picChg chg="mod">
          <ac:chgData name="楊子萱" userId="984af531-b666-4092-806f-5c530e1c8e30" providerId="ADAL" clId="{6D727C41-5731-48A8-A823-07E198213294}" dt="2022-10-25T03:15:00.068" v="33"/>
          <ac:picMkLst>
            <pc:docMk/>
            <pc:sldMk cId="1793559661" sldId="320"/>
            <ac:picMk id="28" creationId="{FF8577D1-7B66-12FF-16A4-2D20E6D42067}"/>
          </ac:picMkLst>
        </pc:picChg>
      </pc:sldChg>
      <pc:sldChg chg="modSp mod modAnim">
        <pc:chgData name="楊子萱" userId="984af531-b666-4092-806f-5c530e1c8e30" providerId="ADAL" clId="{6D727C41-5731-48A8-A823-07E198213294}" dt="2022-10-25T03:01:26.019" v="11" actId="207"/>
        <pc:sldMkLst>
          <pc:docMk/>
          <pc:sldMk cId="1811055682" sldId="337"/>
        </pc:sldMkLst>
        <pc:spChg chg="mod">
          <ac:chgData name="楊子萱" userId="984af531-b666-4092-806f-5c530e1c8e30" providerId="ADAL" clId="{6D727C41-5731-48A8-A823-07E198213294}" dt="2022-10-25T03:00:11.294" v="1" actId="1076"/>
          <ac:spMkLst>
            <pc:docMk/>
            <pc:sldMk cId="1811055682" sldId="337"/>
            <ac:spMk id="10" creationId="{904AD800-0B54-BF90-E8CB-0A7D06FB2FB8}"/>
          </ac:spMkLst>
        </pc:spChg>
        <pc:spChg chg="mod">
          <ac:chgData name="楊子萱" userId="984af531-b666-4092-806f-5c530e1c8e30" providerId="ADAL" clId="{6D727C41-5731-48A8-A823-07E198213294}" dt="2022-10-25T03:01:26.019" v="11" actId="207"/>
          <ac:spMkLst>
            <pc:docMk/>
            <pc:sldMk cId="1811055682" sldId="337"/>
            <ac:spMk id="11" creationId="{358E85BF-85C6-958D-30E9-60C0336F52AC}"/>
          </ac:spMkLst>
        </pc:spChg>
        <pc:cxnChg chg="mod">
          <ac:chgData name="楊子萱" userId="984af531-b666-4092-806f-5c530e1c8e30" providerId="ADAL" clId="{6D727C41-5731-48A8-A823-07E198213294}" dt="2022-10-25T03:00:16.940" v="2" actId="1076"/>
          <ac:cxnSpMkLst>
            <pc:docMk/>
            <pc:sldMk cId="1811055682" sldId="337"/>
            <ac:cxnSpMk id="13" creationId="{BC3DE4D2-68E5-2393-8AF4-3C28F9D5EA25}"/>
          </ac:cxnSpMkLst>
        </pc:cxnChg>
      </pc:sldChg>
      <pc:sldChg chg="addSp delSp modSp mod delAnim modAnim">
        <pc:chgData name="楊子萱" userId="984af531-b666-4092-806f-5c530e1c8e30" providerId="ADAL" clId="{6D727C41-5731-48A8-A823-07E198213294}" dt="2022-10-25T03:03:03.313" v="30" actId="1076"/>
        <pc:sldMkLst>
          <pc:docMk/>
          <pc:sldMk cId="3740943742" sldId="344"/>
        </pc:sldMkLst>
        <pc:spChg chg="del">
          <ac:chgData name="楊子萱" userId="984af531-b666-4092-806f-5c530e1c8e30" providerId="ADAL" clId="{6D727C41-5731-48A8-A823-07E198213294}" dt="2022-10-25T03:01:36.437" v="12" actId="478"/>
          <ac:spMkLst>
            <pc:docMk/>
            <pc:sldMk cId="3740943742" sldId="344"/>
            <ac:spMk id="6" creationId="{BB79AAF7-CBAA-4F5B-4628-ADEBD04FE821}"/>
          </ac:spMkLst>
        </pc:spChg>
        <pc:spChg chg="del">
          <ac:chgData name="楊子萱" userId="984af531-b666-4092-806f-5c530e1c8e30" providerId="ADAL" clId="{6D727C41-5731-48A8-A823-07E198213294}" dt="2022-10-25T03:01:36.437" v="12" actId="478"/>
          <ac:spMkLst>
            <pc:docMk/>
            <pc:sldMk cId="3740943742" sldId="344"/>
            <ac:spMk id="8" creationId="{7E1AA982-1F27-1F16-8D49-FF824AB80646}"/>
          </ac:spMkLst>
        </pc:spChg>
        <pc:spChg chg="del">
          <ac:chgData name="楊子萱" userId="984af531-b666-4092-806f-5c530e1c8e30" providerId="ADAL" clId="{6D727C41-5731-48A8-A823-07E198213294}" dt="2022-10-25T03:01:36.437" v="12" actId="478"/>
          <ac:spMkLst>
            <pc:docMk/>
            <pc:sldMk cId="3740943742" sldId="344"/>
            <ac:spMk id="10" creationId="{904AD800-0B54-BF90-E8CB-0A7D06FB2FB8}"/>
          </ac:spMkLst>
        </pc:spChg>
        <pc:spChg chg="del">
          <ac:chgData name="楊子萱" userId="984af531-b666-4092-806f-5c530e1c8e30" providerId="ADAL" clId="{6D727C41-5731-48A8-A823-07E198213294}" dt="2022-10-25T03:01:36.437" v="12" actId="478"/>
          <ac:spMkLst>
            <pc:docMk/>
            <pc:sldMk cId="3740943742" sldId="344"/>
            <ac:spMk id="11" creationId="{358E85BF-85C6-958D-30E9-60C0336F52AC}"/>
          </ac:spMkLst>
        </pc:spChg>
        <pc:spChg chg="add mod">
          <ac:chgData name="楊子萱" userId="984af531-b666-4092-806f-5c530e1c8e30" providerId="ADAL" clId="{6D727C41-5731-48A8-A823-07E198213294}" dt="2022-10-25T03:02:36.331" v="20" actId="1076"/>
          <ac:spMkLst>
            <pc:docMk/>
            <pc:sldMk cId="3740943742" sldId="344"/>
            <ac:spMk id="15" creationId="{933246CA-6FED-594C-2039-BF40E6742BC0}"/>
          </ac:spMkLst>
        </pc:spChg>
        <pc:spChg chg="add mod">
          <ac:chgData name="楊子萱" userId="984af531-b666-4092-806f-5c530e1c8e30" providerId="ADAL" clId="{6D727C41-5731-48A8-A823-07E198213294}" dt="2022-10-25T03:02:07.643" v="17" actId="1076"/>
          <ac:spMkLst>
            <pc:docMk/>
            <pc:sldMk cId="3740943742" sldId="344"/>
            <ac:spMk id="16" creationId="{C36D8182-E274-AF24-A63E-572EF4CFA0E1}"/>
          </ac:spMkLst>
        </pc:spChg>
        <pc:spChg chg="add mod">
          <ac:chgData name="楊子萱" userId="984af531-b666-4092-806f-5c530e1c8e30" providerId="ADAL" clId="{6D727C41-5731-48A8-A823-07E198213294}" dt="2022-10-25T03:02:15.341" v="18" actId="1076"/>
          <ac:spMkLst>
            <pc:docMk/>
            <pc:sldMk cId="3740943742" sldId="344"/>
            <ac:spMk id="17" creationId="{F6AA309D-8A1F-D75D-2705-55055371C3D9}"/>
          </ac:spMkLst>
        </pc:spChg>
        <pc:spChg chg="add mod">
          <ac:chgData name="楊子萱" userId="984af531-b666-4092-806f-5c530e1c8e30" providerId="ADAL" clId="{6D727C41-5731-48A8-A823-07E198213294}" dt="2022-10-25T03:02:07.643" v="17" actId="1076"/>
          <ac:spMkLst>
            <pc:docMk/>
            <pc:sldMk cId="3740943742" sldId="344"/>
            <ac:spMk id="18" creationId="{B74E41AA-8362-D859-30DF-9EBB12F7177C}"/>
          </ac:spMkLst>
        </pc:spChg>
        <pc:spChg chg="add mod">
          <ac:chgData name="楊子萱" userId="984af531-b666-4092-806f-5c530e1c8e30" providerId="ADAL" clId="{6D727C41-5731-48A8-A823-07E198213294}" dt="2022-10-25T03:03:03.313" v="30" actId="1076"/>
          <ac:spMkLst>
            <pc:docMk/>
            <pc:sldMk cId="3740943742" sldId="344"/>
            <ac:spMk id="20" creationId="{5A040DAA-38B0-C91A-2848-FD4085E1F0A1}"/>
          </ac:spMkLst>
        </pc:spChg>
        <pc:picChg chg="del">
          <ac:chgData name="楊子萱" userId="984af531-b666-4092-806f-5c530e1c8e30" providerId="ADAL" clId="{6D727C41-5731-48A8-A823-07E198213294}" dt="2022-10-25T03:01:36.437" v="12" actId="478"/>
          <ac:picMkLst>
            <pc:docMk/>
            <pc:sldMk cId="3740943742" sldId="344"/>
            <ac:picMk id="4" creationId="{B047264F-CA50-6CEA-F935-20EDE88C1AA2}"/>
          </ac:picMkLst>
        </pc:picChg>
        <pc:picChg chg="del">
          <ac:chgData name="楊子萱" userId="984af531-b666-4092-806f-5c530e1c8e30" providerId="ADAL" clId="{6D727C41-5731-48A8-A823-07E198213294}" dt="2022-10-25T03:01:36.437" v="12" actId="478"/>
          <ac:picMkLst>
            <pc:docMk/>
            <pc:sldMk cId="3740943742" sldId="344"/>
            <ac:picMk id="5" creationId="{55DE0DEA-BFF8-3B1E-C3EB-512B0D1ACD3D}"/>
          </ac:picMkLst>
        </pc:picChg>
        <pc:picChg chg="add mod">
          <ac:chgData name="楊子萱" userId="984af531-b666-4092-806f-5c530e1c8e30" providerId="ADAL" clId="{6D727C41-5731-48A8-A823-07E198213294}" dt="2022-10-25T03:02:07.643" v="17" actId="1076"/>
          <ac:picMkLst>
            <pc:docMk/>
            <pc:sldMk cId="3740943742" sldId="344"/>
            <ac:picMk id="9" creationId="{D9B73455-2013-AD30-7295-C75C74BFD7A3}"/>
          </ac:picMkLst>
        </pc:picChg>
        <pc:picChg chg="add mod">
          <ac:chgData name="楊子萱" userId="984af531-b666-4092-806f-5c530e1c8e30" providerId="ADAL" clId="{6D727C41-5731-48A8-A823-07E198213294}" dt="2022-10-25T03:02:36.331" v="20" actId="1076"/>
          <ac:picMkLst>
            <pc:docMk/>
            <pc:sldMk cId="3740943742" sldId="344"/>
            <ac:picMk id="14" creationId="{39ABBFBC-17AE-7B41-D504-0AC5B737A013}"/>
          </ac:picMkLst>
        </pc:picChg>
        <pc:cxnChg chg="del">
          <ac:chgData name="楊子萱" userId="984af531-b666-4092-806f-5c530e1c8e30" providerId="ADAL" clId="{6D727C41-5731-48A8-A823-07E198213294}" dt="2022-10-25T03:01:36.437" v="12" actId="478"/>
          <ac:cxnSpMkLst>
            <pc:docMk/>
            <pc:sldMk cId="3740943742" sldId="344"/>
            <ac:cxnSpMk id="13" creationId="{BC3DE4D2-68E5-2393-8AF4-3C28F9D5EA25}"/>
          </ac:cxnSpMkLst>
        </pc:cxnChg>
        <pc:cxnChg chg="add mod">
          <ac:chgData name="楊子萱" userId="984af531-b666-4092-806f-5c530e1c8e30" providerId="ADAL" clId="{6D727C41-5731-48A8-A823-07E198213294}" dt="2022-10-25T03:02:15.341" v="18" actId="1076"/>
          <ac:cxnSpMkLst>
            <pc:docMk/>
            <pc:sldMk cId="3740943742" sldId="344"/>
            <ac:cxnSpMk id="19" creationId="{ADEB599E-66DB-824E-A635-823792C08E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.tw/chapters/using-git/reset-commit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s://github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4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sv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048337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cs typeface="Arial" pitchFamily="34" charset="0"/>
              </a:rPr>
              <a:t>Git 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&amp;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GitHub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993096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867" dirty="0">
                <a:solidFill>
                  <a:schemeClr val="bg1"/>
                </a:solidFill>
                <a:cs typeface="Arial" pitchFamily="34" charset="0"/>
              </a:rPr>
              <a:t>數據所碩一 楊子萱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basic concept</a:t>
            </a:r>
            <a:endParaRPr lang="zh-TW" altLang="en-US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A89D09F-DD6E-7D13-5A89-5F1C16979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3079" y="2727192"/>
            <a:ext cx="1239858" cy="1239858"/>
          </a:xfrm>
          <a:prstGeom prst="rect">
            <a:avLst/>
          </a:prstGeom>
        </p:spPr>
      </p:pic>
      <p:pic>
        <p:nvPicPr>
          <p:cNvPr id="6" name="圖形 5" descr="盛開的櫻花樹">
            <a:extLst>
              <a:ext uri="{FF2B5EF4-FFF2-40B4-BE49-F238E27FC236}">
                <a16:creationId xmlns:a16="http://schemas.microsoft.com/office/drawing/2014/main" id="{D6DE9771-92FA-FBBC-E740-E870F8BF23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0155" y="4674884"/>
            <a:ext cx="2087427" cy="2087427"/>
          </a:xfrm>
          <a:prstGeom prst="rect">
            <a:avLst/>
          </a:prstGeom>
        </p:spPr>
      </p:pic>
      <p:pic>
        <p:nvPicPr>
          <p:cNvPr id="10" name="圖形 9" descr="資料庫 以實心填滿">
            <a:extLst>
              <a:ext uri="{FF2B5EF4-FFF2-40B4-BE49-F238E27FC236}">
                <a16:creationId xmlns:a16="http://schemas.microsoft.com/office/drawing/2014/main" id="{C6515E33-5E93-62A4-D4E4-DF38AC9C6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0395" y="2573613"/>
            <a:ext cx="1464395" cy="1464395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996112C-C007-B873-2666-1CB7B0A26CFE}"/>
              </a:ext>
            </a:extLst>
          </p:cNvPr>
          <p:cNvGrpSpPr/>
          <p:nvPr/>
        </p:nvGrpSpPr>
        <p:grpSpPr>
          <a:xfrm>
            <a:off x="496419" y="2582607"/>
            <a:ext cx="2666216" cy="1855511"/>
            <a:chOff x="496419" y="2582607"/>
            <a:chExt cx="2666216" cy="1855511"/>
          </a:xfrm>
        </p:grpSpPr>
        <p:pic>
          <p:nvPicPr>
            <p:cNvPr id="8" name="圖形 7" descr="打開的資料夾​​ 以實心填滿">
              <a:extLst>
                <a:ext uri="{FF2B5EF4-FFF2-40B4-BE49-F238E27FC236}">
                  <a16:creationId xmlns:a16="http://schemas.microsoft.com/office/drawing/2014/main" id="{5AC7A710-A378-491B-18AB-934E08E8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9455" y="2582607"/>
              <a:ext cx="1620177" cy="1620177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FC591C9-2C1B-998C-5CBD-3DE16E0CB552}"/>
                </a:ext>
              </a:extLst>
            </p:cNvPr>
            <p:cNvSpPr txBox="1"/>
            <p:nvPr/>
          </p:nvSpPr>
          <p:spPr>
            <a:xfrm>
              <a:off x="496419" y="4038008"/>
              <a:ext cx="26662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Working Directory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8DA1E77-DCC4-2781-AF14-6E643D6780D4}"/>
              </a:ext>
            </a:extLst>
          </p:cNvPr>
          <p:cNvGrpSpPr/>
          <p:nvPr/>
        </p:nvGrpSpPr>
        <p:grpSpPr>
          <a:xfrm>
            <a:off x="3469454" y="2703985"/>
            <a:ext cx="1769188" cy="1734133"/>
            <a:chOff x="3469454" y="2703985"/>
            <a:chExt cx="1769188" cy="1734133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CC548F5B-E8A5-9B19-D827-51E073FD05E1}"/>
                </a:ext>
              </a:extLst>
            </p:cNvPr>
            <p:cNvGrpSpPr/>
            <p:nvPr/>
          </p:nvGrpSpPr>
          <p:grpSpPr>
            <a:xfrm>
              <a:off x="3509125" y="2703985"/>
              <a:ext cx="1689847" cy="1250575"/>
              <a:chOff x="3720353" y="2619937"/>
              <a:chExt cx="1775012" cy="1391770"/>
            </a:xfrm>
          </p:grpSpPr>
          <p:pic>
            <p:nvPicPr>
              <p:cNvPr id="12" name="圖形 11" descr="資料夾 外框">
                <a:extLst>
                  <a:ext uri="{FF2B5EF4-FFF2-40B4-BE49-F238E27FC236}">
                    <a16:creationId xmlns:a16="http://schemas.microsoft.com/office/drawing/2014/main" id="{0CF20235-D8A7-E886-AEE3-89FAB807E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831296" y="2679329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3" name="圖形 12" descr="資料夾 外框">
                <a:extLst>
                  <a:ext uri="{FF2B5EF4-FFF2-40B4-BE49-F238E27FC236}">
                    <a16:creationId xmlns:a16="http://schemas.microsoft.com/office/drawing/2014/main" id="{95DB1B0A-B6D7-3CFF-57E9-9D25B8AF2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52925" y="2679329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4" name="圖形 13" descr="資料夾 外框">
                <a:extLst>
                  <a:ext uri="{FF2B5EF4-FFF2-40B4-BE49-F238E27FC236}">
                    <a16:creationId xmlns:a16="http://schemas.microsoft.com/office/drawing/2014/main" id="{78A0EBF6-CEA3-A2F8-B23D-7AA5BCD3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58314" y="2679329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5" name="圖形 14" descr="資料夾 外框">
                <a:extLst>
                  <a:ext uri="{FF2B5EF4-FFF2-40B4-BE49-F238E27FC236}">
                    <a16:creationId xmlns:a16="http://schemas.microsoft.com/office/drawing/2014/main" id="{58D7478E-9E21-FC1C-6680-54639DB2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839416" y="3076574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6" name="圖形 15" descr="資料夾 外框">
                <a:extLst>
                  <a:ext uri="{FF2B5EF4-FFF2-40B4-BE49-F238E27FC236}">
                    <a16:creationId xmlns:a16="http://schemas.microsoft.com/office/drawing/2014/main" id="{B021CA78-4CF9-6444-8F81-40EBBE10F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86536" y="3076574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7" name="圖形 16" descr="資料夾 外框">
                <a:extLst>
                  <a:ext uri="{FF2B5EF4-FFF2-40B4-BE49-F238E27FC236}">
                    <a16:creationId xmlns:a16="http://schemas.microsoft.com/office/drawing/2014/main" id="{C5544A13-5317-9704-1FD5-99C41838D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77361" y="3076574"/>
                <a:ext cx="539000" cy="539000"/>
              </a:xfrm>
              <a:prstGeom prst="rect">
                <a:avLst/>
              </a:prstGeom>
            </p:spPr>
          </p:pic>
          <p:pic>
            <p:nvPicPr>
              <p:cNvPr id="18" name="圖形 17" descr="資料夾 外框">
                <a:extLst>
                  <a:ext uri="{FF2B5EF4-FFF2-40B4-BE49-F238E27FC236}">
                    <a16:creationId xmlns:a16="http://schemas.microsoft.com/office/drawing/2014/main" id="{21B720E9-4F40-3A94-21CB-262CA0E6C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839416" y="3442453"/>
                <a:ext cx="539000" cy="539000"/>
              </a:xfrm>
              <a:prstGeom prst="rect">
                <a:avLst/>
              </a:prstGeom>
            </p:spPr>
          </p:pic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87BBCE5-9AB2-4CFC-1AA4-F49A45906166}"/>
                  </a:ext>
                </a:extLst>
              </p:cNvPr>
              <p:cNvSpPr/>
              <p:nvPr/>
            </p:nvSpPr>
            <p:spPr>
              <a:xfrm>
                <a:off x="3720353" y="2619937"/>
                <a:ext cx="1775012" cy="139177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2" name="圖形 21" descr="資料夾 外框">
              <a:extLst>
                <a:ext uri="{FF2B5EF4-FFF2-40B4-BE49-F238E27FC236}">
                  <a16:creationId xmlns:a16="http://schemas.microsoft.com/office/drawing/2014/main" id="{EA8FF71D-6613-A240-4984-93FDDBD1B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43344" y="3452856"/>
              <a:ext cx="513139" cy="484318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355764E1-2401-9326-E4D1-24C57C8EFAA7}"/>
                </a:ext>
              </a:extLst>
            </p:cNvPr>
            <p:cNvSpPr txBox="1"/>
            <p:nvPr/>
          </p:nvSpPr>
          <p:spPr>
            <a:xfrm>
              <a:off x="3469454" y="4038008"/>
              <a:ext cx="17691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Staging Area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2CFD4C-237F-41C0-F9DB-E80033F51C6A}"/>
              </a:ext>
            </a:extLst>
          </p:cNvPr>
          <p:cNvSpPr txBox="1"/>
          <p:nvPr/>
        </p:nvSpPr>
        <p:spPr>
          <a:xfrm>
            <a:off x="6056328" y="3884120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Local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2E990AC-35BB-CF7D-8BE2-D822FB9AB947}"/>
              </a:ext>
            </a:extLst>
          </p:cNvPr>
          <p:cNvSpPr txBox="1"/>
          <p:nvPr/>
        </p:nvSpPr>
        <p:spPr>
          <a:xfrm>
            <a:off x="9028129" y="3927375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Remote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D193084-CA6F-984A-3B26-B56F27C65C35}"/>
              </a:ext>
            </a:extLst>
          </p:cNvPr>
          <p:cNvGrpSpPr/>
          <p:nvPr/>
        </p:nvGrpSpPr>
        <p:grpSpPr>
          <a:xfrm>
            <a:off x="1719543" y="1555316"/>
            <a:ext cx="2380153" cy="1047975"/>
            <a:chOff x="1719543" y="1656011"/>
            <a:chExt cx="2634505" cy="1047975"/>
          </a:xfrm>
        </p:grpSpPr>
        <p:cxnSp>
          <p:nvCxnSpPr>
            <p:cNvPr id="36" name="接點: 弧形 35">
              <a:extLst>
                <a:ext uri="{FF2B5EF4-FFF2-40B4-BE49-F238E27FC236}">
                  <a16:creationId xmlns:a16="http://schemas.microsoft.com/office/drawing/2014/main" id="{8A1CC131-71A7-F4CA-11AB-FAAF7403CBE9}"/>
                </a:ext>
              </a:extLst>
            </p:cNvPr>
            <p:cNvCxnSpPr>
              <a:cxnSpLocks/>
              <a:stCxn id="8" idx="0"/>
              <a:endCxn id="20" idx="0"/>
            </p:cNvCxnSpPr>
            <p:nvPr/>
          </p:nvCxnSpPr>
          <p:spPr>
            <a:xfrm rot="16200000" flipH="1">
              <a:off x="2976107" y="1326044"/>
              <a:ext cx="121378" cy="2634505"/>
            </a:xfrm>
            <a:prstGeom prst="curvedConnector3">
              <a:avLst>
                <a:gd name="adj1" fmla="val -35821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BCA4BDC0-15DB-0E65-E991-28AED3C48496}"/>
                </a:ext>
              </a:extLst>
            </p:cNvPr>
            <p:cNvSpPr txBox="1"/>
            <p:nvPr/>
          </p:nvSpPr>
          <p:spPr>
            <a:xfrm>
              <a:off x="2633307" y="1656011"/>
              <a:ext cx="10586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0446363-402D-E14E-6545-D504897782FA}"/>
              </a:ext>
            </a:extLst>
          </p:cNvPr>
          <p:cNvGrpSpPr/>
          <p:nvPr/>
        </p:nvGrpSpPr>
        <p:grpSpPr>
          <a:xfrm>
            <a:off x="4775303" y="1606958"/>
            <a:ext cx="2445078" cy="1044801"/>
            <a:chOff x="1719543" y="1659185"/>
            <a:chExt cx="2634505" cy="1044801"/>
          </a:xfrm>
        </p:grpSpPr>
        <p:cxnSp>
          <p:nvCxnSpPr>
            <p:cNvPr id="55" name="接點: 弧形 54">
              <a:extLst>
                <a:ext uri="{FF2B5EF4-FFF2-40B4-BE49-F238E27FC236}">
                  <a16:creationId xmlns:a16="http://schemas.microsoft.com/office/drawing/2014/main" id="{3741B5F5-A117-01CD-A823-7744542830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76107" y="1326044"/>
              <a:ext cx="121378" cy="2634505"/>
            </a:xfrm>
            <a:prstGeom prst="curvedConnector3">
              <a:avLst>
                <a:gd name="adj1" fmla="val -35821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88044BE-8A8B-C864-FCFC-B0E9D99B8905}"/>
                </a:ext>
              </a:extLst>
            </p:cNvPr>
            <p:cNvSpPr txBox="1"/>
            <p:nvPr/>
          </p:nvSpPr>
          <p:spPr>
            <a:xfrm>
              <a:off x="2444919" y="1659185"/>
              <a:ext cx="11837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commit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323F6531-940D-A754-C57F-61614EEEC26F}"/>
              </a:ext>
            </a:extLst>
          </p:cNvPr>
          <p:cNvGrpSpPr/>
          <p:nvPr/>
        </p:nvGrpSpPr>
        <p:grpSpPr>
          <a:xfrm>
            <a:off x="7674790" y="1542494"/>
            <a:ext cx="2238218" cy="1031513"/>
            <a:chOff x="1719543" y="1672473"/>
            <a:chExt cx="2634505" cy="1031513"/>
          </a:xfrm>
        </p:grpSpPr>
        <p:cxnSp>
          <p:nvCxnSpPr>
            <p:cNvPr id="58" name="接點: 弧形 57">
              <a:extLst>
                <a:ext uri="{FF2B5EF4-FFF2-40B4-BE49-F238E27FC236}">
                  <a16:creationId xmlns:a16="http://schemas.microsoft.com/office/drawing/2014/main" id="{23A1CBCF-F2F2-0703-4F6B-82F4E0AEF3C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76107" y="1326044"/>
              <a:ext cx="121378" cy="2634505"/>
            </a:xfrm>
            <a:prstGeom prst="curvedConnector3">
              <a:avLst>
                <a:gd name="adj1" fmla="val -35821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0FD0217-A7CE-BC79-2840-86E0FAA5AA00}"/>
                </a:ext>
              </a:extLst>
            </p:cNvPr>
            <p:cNvSpPr txBox="1"/>
            <p:nvPr/>
          </p:nvSpPr>
          <p:spPr>
            <a:xfrm>
              <a:off x="2627305" y="1672473"/>
              <a:ext cx="11837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push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3A11ADD-608E-1FBC-DCB6-5DE6E4B28204}"/>
              </a:ext>
            </a:extLst>
          </p:cNvPr>
          <p:cNvGrpSpPr/>
          <p:nvPr/>
        </p:nvGrpSpPr>
        <p:grpSpPr>
          <a:xfrm rot="10800000">
            <a:off x="7672858" y="4766250"/>
            <a:ext cx="2238218" cy="1031513"/>
            <a:chOff x="1719543" y="1672473"/>
            <a:chExt cx="2634505" cy="1031513"/>
          </a:xfrm>
        </p:grpSpPr>
        <p:cxnSp>
          <p:nvCxnSpPr>
            <p:cNvPr id="62" name="接點: 弧形 61">
              <a:extLst>
                <a:ext uri="{FF2B5EF4-FFF2-40B4-BE49-F238E27FC236}">
                  <a16:creationId xmlns:a16="http://schemas.microsoft.com/office/drawing/2014/main" id="{A737B649-9CE0-78E1-40AB-36258651D4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76107" y="1326044"/>
              <a:ext cx="121378" cy="2634505"/>
            </a:xfrm>
            <a:prstGeom prst="curvedConnector3">
              <a:avLst>
                <a:gd name="adj1" fmla="val -35821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C9A7528C-3FF9-27E1-6A61-AFE8D68C35F6}"/>
                </a:ext>
              </a:extLst>
            </p:cNvPr>
            <p:cNvSpPr txBox="1"/>
            <p:nvPr/>
          </p:nvSpPr>
          <p:spPr>
            <a:xfrm rot="10800000">
              <a:off x="1852142" y="1672473"/>
              <a:ext cx="19589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fetch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80E64104-3B58-3429-1E3C-A082964C6678}"/>
              </a:ext>
            </a:extLst>
          </p:cNvPr>
          <p:cNvGrpSpPr/>
          <p:nvPr/>
        </p:nvGrpSpPr>
        <p:grpSpPr>
          <a:xfrm rot="10800000">
            <a:off x="2545086" y="4592005"/>
            <a:ext cx="4552090" cy="984329"/>
            <a:chOff x="1555735" y="1719657"/>
            <a:chExt cx="2798313" cy="984329"/>
          </a:xfrm>
        </p:grpSpPr>
        <p:cxnSp>
          <p:nvCxnSpPr>
            <p:cNvPr id="65" name="接點: 弧形 64">
              <a:extLst>
                <a:ext uri="{FF2B5EF4-FFF2-40B4-BE49-F238E27FC236}">
                  <a16:creationId xmlns:a16="http://schemas.microsoft.com/office/drawing/2014/main" id="{0D4245EB-CFEB-7398-E47C-754086A542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76107" y="1326044"/>
              <a:ext cx="121378" cy="2634505"/>
            </a:xfrm>
            <a:prstGeom prst="curvedConnector3">
              <a:avLst>
                <a:gd name="adj1" fmla="val -35821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84224CC9-41F4-72EF-2949-BB565A61A94F}"/>
                </a:ext>
              </a:extLst>
            </p:cNvPr>
            <p:cNvSpPr txBox="1"/>
            <p:nvPr/>
          </p:nvSpPr>
          <p:spPr>
            <a:xfrm rot="10800000">
              <a:off x="1555735" y="1719657"/>
              <a:ext cx="19589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checkout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6F5F96BD-0404-C244-56F6-F338B47950C4}"/>
              </a:ext>
            </a:extLst>
          </p:cNvPr>
          <p:cNvGrpSpPr/>
          <p:nvPr/>
        </p:nvGrpSpPr>
        <p:grpSpPr>
          <a:xfrm>
            <a:off x="1698946" y="4474037"/>
            <a:ext cx="8278772" cy="1539656"/>
            <a:chOff x="1698946" y="5609878"/>
            <a:chExt cx="8083196" cy="427379"/>
          </a:xfrm>
        </p:grpSpPr>
        <p:cxnSp>
          <p:nvCxnSpPr>
            <p:cNvPr id="71" name="接點: 肘形 70">
              <a:extLst>
                <a:ext uri="{FF2B5EF4-FFF2-40B4-BE49-F238E27FC236}">
                  <a16:creationId xmlns:a16="http://schemas.microsoft.com/office/drawing/2014/main" id="{98D92FA6-3532-AE23-7E92-4124027EB5C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641972" y="1666852"/>
              <a:ext cx="197143" cy="8083196"/>
            </a:xfrm>
            <a:prstGeom prst="bentConnector3">
              <a:avLst>
                <a:gd name="adj1" fmla="val -115956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09309117-C383-1AC0-610E-17DEB6F51A22}"/>
                </a:ext>
              </a:extLst>
            </p:cNvPr>
            <p:cNvSpPr txBox="1"/>
            <p:nvPr/>
          </p:nvSpPr>
          <p:spPr>
            <a:xfrm>
              <a:off x="5528798" y="5926194"/>
              <a:ext cx="1504817" cy="111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pull /clone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9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basic concept</a:t>
            </a:r>
            <a:endParaRPr lang="zh-TW" altLang="en-US" dirty="0"/>
          </a:p>
        </p:txBody>
      </p:sp>
      <p:pic>
        <p:nvPicPr>
          <p:cNvPr id="3" name="Picture 2" descr="Most important commands for a local repository - DEVGuide">
            <a:extLst>
              <a:ext uri="{FF2B5EF4-FFF2-40B4-BE49-F238E27FC236}">
                <a16:creationId xmlns:a16="http://schemas.microsoft.com/office/drawing/2014/main" id="{6E6DA43D-683E-C631-4FC1-E4238F7CD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 b="5886"/>
          <a:stretch/>
        </p:blipFill>
        <p:spPr bwMode="auto">
          <a:xfrm>
            <a:off x="2135897" y="1132114"/>
            <a:ext cx="7920205" cy="51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itHub | The Software Report">
            <a:extLst>
              <a:ext uri="{FF2B5EF4-FFF2-40B4-BE49-F238E27FC236}">
                <a16:creationId xmlns:a16="http://schemas.microsoft.com/office/drawing/2014/main" id="{62D4E5B5-83E6-1E69-BAA6-2E21AF3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03" y="1081654"/>
            <a:ext cx="2274456" cy="8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5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6B401-F8E5-746E-9129-37D244C5BB64}"/>
              </a:ext>
            </a:extLst>
          </p:cNvPr>
          <p:cNvSpPr txBox="1"/>
          <p:nvPr/>
        </p:nvSpPr>
        <p:spPr>
          <a:xfrm>
            <a:off x="1305150" y="1451393"/>
            <a:ext cx="39302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建立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Local Repository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到想要版控的資料夾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右鍵開啟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Bash or cd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到該資料夾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執行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init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資料夾內就會出現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.git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的資料夾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A2B581-B87D-A444-2A7D-C394BB8B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08" y="1560244"/>
            <a:ext cx="4762222" cy="294266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43ADB5E-561C-AED6-6E15-840A9E2B07D4}"/>
              </a:ext>
            </a:extLst>
          </p:cNvPr>
          <p:cNvSpPr/>
          <p:nvPr/>
        </p:nvSpPr>
        <p:spPr>
          <a:xfrm>
            <a:off x="2510117" y="4921623"/>
            <a:ext cx="7664824" cy="110265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3A13B6-26D1-0BC2-C45E-5259AC99A84F}"/>
              </a:ext>
            </a:extLst>
          </p:cNvPr>
          <p:cNvSpPr txBox="1"/>
          <p:nvPr/>
        </p:nvSpPr>
        <p:spPr>
          <a:xfrm>
            <a:off x="2581835" y="5000867"/>
            <a:ext cx="442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Q. 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要如何看到 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.git 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資料夾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!!</a:t>
            </a:r>
          </a:p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[ Windows ]                          </a:t>
            </a:r>
          </a:p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(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資料夾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)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檢視 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-&gt; 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   附檔名、    隱藏的項目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圖形 10" descr="核取方塊 (打勾) 外框">
            <a:extLst>
              <a:ext uri="{FF2B5EF4-FFF2-40B4-BE49-F238E27FC236}">
                <a16:creationId xmlns:a16="http://schemas.microsoft.com/office/drawing/2014/main" id="{78BBA52E-7A41-66B7-176E-2BB3B2F7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7928" y="5525363"/>
            <a:ext cx="435109" cy="435109"/>
          </a:xfrm>
          <a:prstGeom prst="rect">
            <a:avLst/>
          </a:prstGeom>
        </p:spPr>
      </p:pic>
      <p:pic>
        <p:nvPicPr>
          <p:cNvPr id="12" name="圖形 11" descr="核取方塊 (打勾) 外框">
            <a:extLst>
              <a:ext uri="{FF2B5EF4-FFF2-40B4-BE49-F238E27FC236}">
                <a16:creationId xmlns:a16="http://schemas.microsoft.com/office/drawing/2014/main" id="{29E54008-9B33-D6FE-99BD-98CDBDEB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899" y="5525362"/>
            <a:ext cx="435109" cy="43510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395AA0-9F11-BB88-0524-046E26654F0A}"/>
              </a:ext>
            </a:extLst>
          </p:cNvPr>
          <p:cNvSpPr txBox="1"/>
          <p:nvPr/>
        </p:nvSpPr>
        <p:spPr>
          <a:xfrm>
            <a:off x="7061473" y="5000867"/>
            <a:ext cx="3044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[ </a:t>
            </a:r>
            <a:r>
              <a:rPr lang="en-US" altLang="zh-TW" b="1" dirty="0" err="1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MacOs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]                          </a:t>
            </a:r>
          </a:p>
          <a:p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按下 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shift + Command + &gt;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3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status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46337B-D585-AA7C-A209-ACA1BD68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2" y="1415583"/>
            <a:ext cx="3209336" cy="175792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DAACAE-792D-3179-26AE-846046B7F637}"/>
              </a:ext>
            </a:extLst>
          </p:cNvPr>
          <p:cNvSpPr/>
          <p:nvPr/>
        </p:nvSpPr>
        <p:spPr>
          <a:xfrm>
            <a:off x="1210235" y="2581835"/>
            <a:ext cx="2456330" cy="46616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01A4A2-5A7E-327C-BC2C-33665C0A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67" y="1501028"/>
            <a:ext cx="6159873" cy="16724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845C09-25D2-3076-76B5-4086F55D5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35"/>
          <a:stretch/>
        </p:blipFill>
        <p:spPr>
          <a:xfrm>
            <a:off x="841563" y="3851743"/>
            <a:ext cx="3209336" cy="14374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476C6B-ADB0-5AA2-D09D-5DAECFBB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167" y="3851743"/>
            <a:ext cx="62484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0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add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DF891C-0257-1F9B-624C-46BCB53E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2" y="1415583"/>
            <a:ext cx="3209336" cy="175792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2832841-10C8-5562-C1EC-38D2C8C86DFA}"/>
              </a:ext>
            </a:extLst>
          </p:cNvPr>
          <p:cNvSpPr/>
          <p:nvPr/>
        </p:nvSpPr>
        <p:spPr>
          <a:xfrm>
            <a:off x="1210235" y="2581835"/>
            <a:ext cx="2456330" cy="46616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4D4355-4466-0F64-0F0A-FA8910442E1F}"/>
              </a:ext>
            </a:extLst>
          </p:cNvPr>
          <p:cNvSpPr txBox="1"/>
          <p:nvPr/>
        </p:nvSpPr>
        <p:spPr>
          <a:xfrm>
            <a:off x="4419571" y="1006948"/>
            <a:ext cx="526231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add test.txt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commit -m new test.txt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692DC2F-A56A-0BC9-9247-A5D4B356E6AF}"/>
              </a:ext>
            </a:extLst>
          </p:cNvPr>
          <p:cNvGrpSpPr/>
          <p:nvPr/>
        </p:nvGrpSpPr>
        <p:grpSpPr>
          <a:xfrm>
            <a:off x="7620000" y="1237761"/>
            <a:ext cx="2524383" cy="1002574"/>
            <a:chOff x="8480612" y="1259713"/>
            <a:chExt cx="2524383" cy="100257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0BD8DDA-5ECE-58EA-B548-263F69F795A3}"/>
                </a:ext>
              </a:extLst>
            </p:cNvPr>
            <p:cNvGrpSpPr/>
            <p:nvPr/>
          </p:nvGrpSpPr>
          <p:grpSpPr>
            <a:xfrm>
              <a:off x="8901952" y="1259713"/>
              <a:ext cx="2103043" cy="1002574"/>
              <a:chOff x="2510117" y="4921623"/>
              <a:chExt cx="2103043" cy="1002574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C033142-5AA1-4F86-67F7-E8047892FF99}"/>
                  </a:ext>
                </a:extLst>
              </p:cNvPr>
              <p:cNvSpPr/>
              <p:nvPr/>
            </p:nvSpPr>
            <p:spPr>
              <a:xfrm>
                <a:off x="2510117" y="4921623"/>
                <a:ext cx="2103043" cy="792605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1538992-879E-32CC-F392-940E3E81963B}"/>
                  </a:ext>
                </a:extLst>
              </p:cNvPr>
              <p:cNvSpPr txBox="1"/>
              <p:nvPr/>
            </p:nvSpPr>
            <p:spPr>
              <a:xfrm>
                <a:off x="2581835" y="5000867"/>
                <a:ext cx="203132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目前僅存入暫存區</a:t>
                </a:r>
                <a:endPara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pPr algn="ctr"/>
                <a:r>
                  <a:rPr lang="en-US" altLang="zh-TW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Staging Area</a:t>
                </a:r>
                <a:endPara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endPara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E361C-458D-DE9A-49EE-2DBE4B9D2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0612" y="1799553"/>
              <a:ext cx="421340" cy="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49085A1-8756-C599-471C-1E50633B47F8}"/>
              </a:ext>
            </a:extLst>
          </p:cNvPr>
          <p:cNvGrpSpPr/>
          <p:nvPr/>
        </p:nvGrpSpPr>
        <p:grpSpPr>
          <a:xfrm>
            <a:off x="5640630" y="2648980"/>
            <a:ext cx="3833231" cy="540909"/>
            <a:chOff x="6196442" y="2623654"/>
            <a:chExt cx="3833231" cy="540909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9ADCB4E2-4FC3-04F0-19F7-2F72C6DEEF6E}"/>
                </a:ext>
              </a:extLst>
            </p:cNvPr>
            <p:cNvSpPr/>
            <p:nvPr/>
          </p:nvSpPr>
          <p:spPr>
            <a:xfrm>
              <a:off x="6196442" y="2623654"/>
              <a:ext cx="3833231" cy="540909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FFBBCC1-BEB8-AE88-2EE6-8F13DF8C3AB7}"/>
                </a:ext>
              </a:extLst>
            </p:cNvPr>
            <p:cNvSpPr txBox="1"/>
            <p:nvPr/>
          </p:nvSpPr>
          <p:spPr>
            <a:xfrm>
              <a:off x="6382870" y="2720827"/>
              <a:ext cx="351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這樣才完整存入</a:t>
              </a:r>
              <a:r>
                <a: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Local Repository</a:t>
              </a:r>
              <a:endPara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FBE4BA1A-47E6-97A9-E07C-7C628A2E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2" y="3818993"/>
            <a:ext cx="6824684" cy="13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5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remove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DF891C-0257-1F9B-624C-46BCB53E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2" y="1415583"/>
            <a:ext cx="3209336" cy="175792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2832841-10C8-5562-C1EC-38D2C8C86DFA}"/>
              </a:ext>
            </a:extLst>
          </p:cNvPr>
          <p:cNvSpPr/>
          <p:nvPr/>
        </p:nvSpPr>
        <p:spPr>
          <a:xfrm>
            <a:off x="1129555" y="2801100"/>
            <a:ext cx="2456330" cy="4571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4D4355-4466-0F64-0F0A-FA8910442E1F}"/>
              </a:ext>
            </a:extLst>
          </p:cNvPr>
          <p:cNvSpPr txBox="1"/>
          <p:nvPr/>
        </p:nvSpPr>
        <p:spPr>
          <a:xfrm>
            <a:off x="4419571" y="1006948"/>
            <a:ext cx="587191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rm test.txt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commit -m deleted test.txt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692DC2F-A56A-0BC9-9247-A5D4B356E6AF}"/>
              </a:ext>
            </a:extLst>
          </p:cNvPr>
          <p:cNvGrpSpPr/>
          <p:nvPr/>
        </p:nvGrpSpPr>
        <p:grpSpPr>
          <a:xfrm>
            <a:off x="7620000" y="1555449"/>
            <a:ext cx="3216881" cy="444304"/>
            <a:chOff x="8480612" y="1577401"/>
            <a:chExt cx="3216881" cy="44430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0BD8DDA-5ECE-58EA-B548-263F69F795A3}"/>
                </a:ext>
              </a:extLst>
            </p:cNvPr>
            <p:cNvGrpSpPr/>
            <p:nvPr/>
          </p:nvGrpSpPr>
          <p:grpSpPr>
            <a:xfrm>
              <a:off x="8901952" y="1577401"/>
              <a:ext cx="2795541" cy="444304"/>
              <a:chOff x="2510117" y="5239311"/>
              <a:chExt cx="2795541" cy="444304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C033142-5AA1-4F86-67F7-E8047892FF99}"/>
                  </a:ext>
                </a:extLst>
              </p:cNvPr>
              <p:cNvSpPr/>
              <p:nvPr/>
            </p:nvSpPr>
            <p:spPr>
              <a:xfrm>
                <a:off x="2510117" y="5239311"/>
                <a:ext cx="2795541" cy="444304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1538992-879E-32CC-F392-940E3E81963B}"/>
                  </a:ext>
                </a:extLst>
              </p:cNvPr>
              <p:cNvSpPr txBox="1"/>
              <p:nvPr/>
            </p:nvSpPr>
            <p:spPr>
              <a:xfrm>
                <a:off x="2545977" y="5276797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僅刪除工作目錄下的檔案</a:t>
                </a:r>
              </a:p>
            </p:txBody>
          </p:sp>
        </p:grp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E361C-458D-DE9A-49EE-2DBE4B9D2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0612" y="1799553"/>
              <a:ext cx="421340" cy="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49085A1-8756-C599-471C-1E50633B47F8}"/>
              </a:ext>
            </a:extLst>
          </p:cNvPr>
          <p:cNvGrpSpPr/>
          <p:nvPr/>
        </p:nvGrpSpPr>
        <p:grpSpPr>
          <a:xfrm>
            <a:off x="5640633" y="2648980"/>
            <a:ext cx="3368697" cy="540909"/>
            <a:chOff x="6196441" y="2623654"/>
            <a:chExt cx="3685877" cy="540909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9ADCB4E2-4FC3-04F0-19F7-2F72C6DEEF6E}"/>
                </a:ext>
              </a:extLst>
            </p:cNvPr>
            <p:cNvSpPr/>
            <p:nvPr/>
          </p:nvSpPr>
          <p:spPr>
            <a:xfrm>
              <a:off x="6196441" y="2623654"/>
              <a:ext cx="3666478" cy="540909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FFBBCC1-BEB8-AE88-2EE6-8F13DF8C3AB7}"/>
                </a:ext>
              </a:extLst>
            </p:cNvPr>
            <p:cNvSpPr txBox="1"/>
            <p:nvPr/>
          </p:nvSpPr>
          <p:spPr>
            <a:xfrm>
              <a:off x="6382870" y="2720827"/>
              <a:ext cx="3499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這樣在該</a:t>
              </a:r>
              <a:r>
                <a: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git</a:t>
              </a:r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版本中才完整刪除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0E269F32-44C4-4AF3-F5E1-20A14E70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2" y="3564889"/>
            <a:ext cx="5119967" cy="24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commit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6E8A1D3-1D9E-5399-52E3-2073985A9388}"/>
              </a:ext>
            </a:extLst>
          </p:cNvPr>
          <p:cNvSpPr txBox="1"/>
          <p:nvPr/>
        </p:nvSpPr>
        <p:spPr>
          <a:xfrm>
            <a:off x="1631576" y="1669961"/>
            <a:ext cx="52623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commit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進入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vim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介面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將要執行的解除註解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存檔後離開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5434C5-E0E5-8565-F156-E11CB8F6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235" y="1837935"/>
            <a:ext cx="4548189" cy="272004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BA0ADBBA-0F2B-752C-2A65-0F29BFD27B29}"/>
              </a:ext>
            </a:extLst>
          </p:cNvPr>
          <p:cNvSpPr/>
          <p:nvPr/>
        </p:nvSpPr>
        <p:spPr>
          <a:xfrm>
            <a:off x="3594847" y="4930587"/>
            <a:ext cx="5549153" cy="110265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2D7AFC-4E98-27D6-1F99-ED5E3D919414}"/>
              </a:ext>
            </a:extLst>
          </p:cNvPr>
          <p:cNvSpPr txBox="1"/>
          <p:nvPr/>
        </p:nvSpPr>
        <p:spPr>
          <a:xfrm>
            <a:off x="3666565" y="5009831"/>
            <a:ext cx="567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Q.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什麼是 </a:t>
            </a:r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Vim ?!!</a:t>
            </a:r>
          </a:p>
          <a:p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    不使用「滑鼠」，只使用「鍵盤」的文字編輯器，</a:t>
            </a:r>
            <a:endParaRPr lang="en-US" altLang="zh-TW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r>
              <a:rPr lang="en-US" altLang="zh-TW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     </a:t>
            </a:r>
            <a:r>
              <a:rPr lang="zh-TW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每一個按鍵，都代表了一種指令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0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commit</a:t>
            </a:r>
            <a:endParaRPr lang="zh-TW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F31CCFE-854D-5A79-D91D-CFD26303B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4641" r="17279" b="12941"/>
          <a:stretch/>
        </p:blipFill>
        <p:spPr bwMode="auto">
          <a:xfrm>
            <a:off x="426620" y="1774018"/>
            <a:ext cx="5665694" cy="33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60ADCC-7C97-5566-F880-920FE090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40" y="1774018"/>
            <a:ext cx="5395140" cy="33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add &amp; commit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439F99-382D-D6F4-1A24-E1DD8F60D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63" y="1639421"/>
            <a:ext cx="3001785" cy="2242297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B77E54AC-B28D-425C-8C8A-48BF5EE393FA}"/>
              </a:ext>
            </a:extLst>
          </p:cNvPr>
          <p:cNvSpPr/>
          <p:nvPr/>
        </p:nvSpPr>
        <p:spPr>
          <a:xfrm>
            <a:off x="1459990" y="2438400"/>
            <a:ext cx="2456330" cy="144331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E242A9-D56F-AED2-DC07-5C26580B2DBA}"/>
              </a:ext>
            </a:extLst>
          </p:cNvPr>
          <p:cNvSpPr txBox="1"/>
          <p:nvPr/>
        </p:nvSpPr>
        <p:spPr>
          <a:xfrm>
            <a:off x="4347853" y="1018775"/>
            <a:ext cx="60063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add .</a:t>
            </a: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commit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進入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vim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頁面全部解註解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90EC17-F72F-8BC6-65BA-B7672AAF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36" y="2644028"/>
            <a:ext cx="5596218" cy="35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reset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79F35F-B346-12DA-304C-8B8A90D66D32}"/>
              </a:ext>
            </a:extLst>
          </p:cNvPr>
          <p:cNvSpPr txBox="1"/>
          <p:nvPr/>
        </p:nvSpPr>
        <p:spPr>
          <a:xfrm>
            <a:off x="833687" y="1732749"/>
            <a:ext cx="666080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狀況一：刪除暫存檔案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將檔案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後，但還未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commit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前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reset &lt;filename&gt;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即可解除暫存狀態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AE762B-26FD-1D1D-CB0D-8573C535749C}"/>
              </a:ext>
            </a:extLst>
          </p:cNvPr>
          <p:cNvSpPr txBox="1"/>
          <p:nvPr/>
        </p:nvSpPr>
        <p:spPr>
          <a:xfrm>
            <a:off x="753005" y="3534655"/>
            <a:ext cx="66608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狀況二：回復至特定版本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log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查詢版控情形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320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reset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&lt;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最後一次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commit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的版號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&gt;^</a:t>
            </a:r>
          </a:p>
          <a:p>
            <a:pPr marL="482344" lvl="1">
              <a:spcBef>
                <a:spcPts val="1200"/>
              </a:spcBef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   or git reset &lt;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想要的版號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&gt;</a:t>
            </a:r>
          </a:p>
          <a:p>
            <a:pPr marL="482344" lvl="1">
              <a:spcBef>
                <a:spcPts val="1200"/>
              </a:spcBef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  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or git reset head^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62A56DA-F6E9-2FE2-EE2D-E7238E0808E6}"/>
              </a:ext>
            </a:extLst>
          </p:cNvPr>
          <p:cNvGrpSpPr/>
          <p:nvPr/>
        </p:nvGrpSpPr>
        <p:grpSpPr>
          <a:xfrm>
            <a:off x="6813176" y="4495873"/>
            <a:ext cx="3216881" cy="444304"/>
            <a:chOff x="8480612" y="1577401"/>
            <a:chExt cx="3216881" cy="444304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DA61171D-1E1D-34C5-C329-B29E82B56DDB}"/>
                </a:ext>
              </a:extLst>
            </p:cNvPr>
            <p:cNvGrpSpPr/>
            <p:nvPr/>
          </p:nvGrpSpPr>
          <p:grpSpPr>
            <a:xfrm>
              <a:off x="8901952" y="1577401"/>
              <a:ext cx="2795541" cy="444304"/>
              <a:chOff x="2510117" y="5239311"/>
              <a:chExt cx="2795541" cy="444304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525EE7C7-6D52-3B0D-196D-BA5AA535155C}"/>
                  </a:ext>
                </a:extLst>
              </p:cNvPr>
              <p:cNvSpPr/>
              <p:nvPr/>
            </p:nvSpPr>
            <p:spPr>
              <a:xfrm>
                <a:off x="2510117" y="5239311"/>
                <a:ext cx="2795541" cy="444304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1C72C-D02D-709F-0E7F-85033B0028CA}"/>
                  </a:ext>
                </a:extLst>
              </p:cNvPr>
              <p:cNvSpPr txBox="1"/>
              <p:nvPr/>
            </p:nvSpPr>
            <p:spPr>
              <a:xfrm>
                <a:off x="2545977" y="5276797"/>
                <a:ext cx="2416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     表示往前幾個版本</a:t>
                </a:r>
              </a:p>
            </p:txBody>
          </p:sp>
        </p:grp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A6D1C44-4BB2-669F-5A00-7B823DAA4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0612" y="1799553"/>
              <a:ext cx="421340" cy="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F7EE07-7290-86B9-B7D7-AB8B509E47CB}"/>
              </a:ext>
            </a:extLst>
          </p:cNvPr>
          <p:cNvSpPr txBox="1"/>
          <p:nvPr/>
        </p:nvSpPr>
        <p:spPr>
          <a:xfrm>
            <a:off x="7359509" y="4472760"/>
            <a:ext cx="953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^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714D30-1316-AA1D-41A6-FA51F1893E98}"/>
              </a:ext>
            </a:extLst>
          </p:cNvPr>
          <p:cNvSpPr txBox="1"/>
          <p:nvPr/>
        </p:nvSpPr>
        <p:spPr>
          <a:xfrm>
            <a:off x="6638422" y="5958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https://gitbook.tw/chapters/using-git/reset-commit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71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mo.githubusercontent.com/91c62fdfbe996fc6b735...">
            <a:extLst>
              <a:ext uri="{FF2B5EF4-FFF2-40B4-BE49-F238E27FC236}">
                <a16:creationId xmlns:a16="http://schemas.microsoft.com/office/drawing/2014/main" id="{D2BD8298-CBD1-3E96-CD48-A3DAD6C2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87" y="1456747"/>
            <a:ext cx="3619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>
            <a:off x="1082473" y="2016610"/>
            <a:ext cx="3928798" cy="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7064188" y="2008094"/>
            <a:ext cx="4237641" cy="8516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1C97BF-FB1C-48C3-88EF-15F5210E6D4C}"/>
              </a:ext>
            </a:extLst>
          </p:cNvPr>
          <p:cNvSpPr txBox="1"/>
          <p:nvPr/>
        </p:nvSpPr>
        <p:spPr>
          <a:xfrm>
            <a:off x="2033379" y="3795477"/>
            <a:ext cx="24099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分散式版本控制系統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8" name="Picture 4" descr="GitHub | The Software Report">
            <a:extLst>
              <a:ext uri="{FF2B5EF4-FFF2-40B4-BE49-F238E27FC236}">
                <a16:creationId xmlns:a16="http://schemas.microsoft.com/office/drawing/2014/main" id="{082FB0EE-983B-12AF-E076-C53A9B64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79" y="2074237"/>
            <a:ext cx="4136450" cy="153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9E0C9051-F050-FFB4-0772-D9ED117E429C}"/>
              </a:ext>
            </a:extLst>
          </p:cNvPr>
          <p:cNvSpPr txBox="1"/>
          <p:nvPr/>
        </p:nvSpPr>
        <p:spPr>
          <a:xfrm>
            <a:off x="8061215" y="3646899"/>
            <a:ext cx="26176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透過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進行版本控制的原始碼代管服務平台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56442B1-1E15-D53B-439D-774D6D0FF348}"/>
              </a:ext>
            </a:extLst>
          </p:cNvPr>
          <p:cNvSpPr txBox="1"/>
          <p:nvPr/>
        </p:nvSpPr>
        <p:spPr>
          <a:xfrm>
            <a:off x="1751003" y="4649017"/>
            <a:ext cx="400270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版本控制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給予版本編號，比較版本間的差異，使得使用者易於回復至舊版本，並防止已更新的版本遭到覆蓋掉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4E39597F-75D9-35A4-556F-04A2C51317CD}"/>
              </a:ext>
            </a:extLst>
          </p:cNvPr>
          <p:cNvSpPr/>
          <p:nvPr/>
        </p:nvSpPr>
        <p:spPr>
          <a:xfrm>
            <a:off x="6065488" y="4677763"/>
            <a:ext cx="45719" cy="97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491C22C-6323-5E1D-A364-7A2EBE5DC8EE}"/>
              </a:ext>
            </a:extLst>
          </p:cNvPr>
          <p:cNvSpPr txBox="1"/>
          <p:nvPr/>
        </p:nvSpPr>
        <p:spPr>
          <a:xfrm>
            <a:off x="6676198" y="4651608"/>
            <a:ext cx="400270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雲端版本控制平台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基於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語法，免費公開的線上平台，適合放個人作品集，也能夠多人共編，更有很多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可以取用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0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2495426-E346-C28C-66DD-B902B4EC1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zh-TW" altLang="en-US" sz="4800" dirty="0"/>
              <a:t>指令回顧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25231FA-5FA8-5713-7A76-1F233E58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82913"/>
              </p:ext>
            </p:extLst>
          </p:nvPr>
        </p:nvGraphicFramePr>
        <p:xfrm>
          <a:off x="2161309" y="1689483"/>
          <a:ext cx="877454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909">
                  <a:extLst>
                    <a:ext uri="{9D8B030D-6E8A-4147-A177-3AD203B41FA5}">
                      <a16:colId xmlns:a16="http://schemas.microsoft.com/office/drawing/2014/main" val="2662464045"/>
                    </a:ext>
                  </a:extLst>
                </a:gridCol>
                <a:gridCol w="4479636">
                  <a:extLst>
                    <a:ext uri="{9D8B030D-6E8A-4147-A177-3AD203B41FA5}">
                      <a16:colId xmlns:a16="http://schemas.microsoft.com/office/drawing/2014/main" val="14238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意義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4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config --global user.name &lt;name&gt;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初始化使用者名稱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4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config --global </a:t>
                      </a:r>
                      <a:r>
                        <a:rPr lang="en-US" altLang="zh-TW" dirty="0" err="1"/>
                        <a:t>user.email</a:t>
                      </a:r>
                      <a:r>
                        <a:rPr lang="en-US" altLang="zh-TW" dirty="0"/>
                        <a:t> &lt;email&gt; 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初始化使用者</a:t>
                      </a:r>
                      <a:r>
                        <a:rPr lang="en-US" altLang="zh-TW" dirty="0"/>
                        <a:t>email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97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建立本地端數據庫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67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 &lt;file&gt;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將單一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多個檔案加入暫存庫中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9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 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將所有檔案加入暫存庫中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 -m “information”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提交暫存庫中的檔案入數據庫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進入</a:t>
                      </a:r>
                      <a:r>
                        <a:rPr lang="en-US" altLang="zh-TW" dirty="0"/>
                        <a:t>vim</a:t>
                      </a:r>
                      <a:r>
                        <a:rPr lang="zh-TW" altLang="en-US" dirty="0"/>
                        <a:t>介面，可便於提交多個檔案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3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reset &lt;</a:t>
                      </a:r>
                      <a:r>
                        <a:rPr lang="zh-TW" altLang="en-US" dirty="0"/>
                        <a:t>版號</a:t>
                      </a:r>
                      <a:r>
                        <a:rPr lang="en-US" altLang="zh-TW" dirty="0"/>
                        <a:t>/file&gt;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回復至該版本狀態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5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檢視當前狀態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0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瀏覽歷史紀錄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443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73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SourceTree</a:t>
            </a:r>
            <a:endParaRPr lang="zh-TW" altLang="en-US" dirty="0"/>
          </a:p>
        </p:txBody>
      </p:sp>
      <p:pic>
        <p:nvPicPr>
          <p:cNvPr id="12290" name="Picture 2" descr="Sourcetree branches">
            <a:extLst>
              <a:ext uri="{FF2B5EF4-FFF2-40B4-BE49-F238E27FC236}">
                <a16:creationId xmlns:a16="http://schemas.microsoft.com/office/drawing/2014/main" id="{9DDE4AB2-BAD7-66D4-89EB-5C51B63D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1" y="1382142"/>
            <a:ext cx="7277677" cy="45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E9BEDD-4B63-3296-488B-1AB79222873A}"/>
              </a:ext>
            </a:extLst>
          </p:cNvPr>
          <p:cNvSpPr txBox="1"/>
          <p:nvPr/>
        </p:nvSpPr>
        <p:spPr>
          <a:xfrm>
            <a:off x="7897091" y="735811"/>
            <a:ext cx="3528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https://www.sourcetreeapp.com/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F0DC35-24FB-3721-707E-E27EFFB72FEC}"/>
              </a:ext>
            </a:extLst>
          </p:cNvPr>
          <p:cNvSpPr txBox="1"/>
          <p:nvPr/>
        </p:nvSpPr>
        <p:spPr>
          <a:xfrm>
            <a:off x="8379796" y="1528416"/>
            <a:ext cx="3433513" cy="1686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漂亮的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GUI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介面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一目瞭然的知道目前的分支在哪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8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30BB97-4DC9-B4B9-80D1-A365E5E1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68" y="1868870"/>
            <a:ext cx="9868955" cy="4327844"/>
          </a:xfrm>
          <a:prstGeom prst="rect">
            <a:avLst/>
          </a:prstGeom>
        </p:spPr>
      </p:pic>
      <p:pic>
        <p:nvPicPr>
          <p:cNvPr id="10" name="圖形 9" descr="保留手勢 以實心填滿">
            <a:extLst>
              <a:ext uri="{FF2B5EF4-FFF2-40B4-BE49-F238E27FC236}">
                <a16:creationId xmlns:a16="http://schemas.microsoft.com/office/drawing/2014/main" id="{73C2773B-EE1C-AD81-DF01-0A1122E4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532" y="2070847"/>
            <a:ext cx="779929" cy="7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460271-F167-E1E7-69A9-79F51E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1712304"/>
            <a:ext cx="10381129" cy="4298916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形 9" descr="保留手勢 以實心填滿">
            <a:extLst>
              <a:ext uri="{FF2B5EF4-FFF2-40B4-BE49-F238E27FC236}">
                <a16:creationId xmlns:a16="http://schemas.microsoft.com/office/drawing/2014/main" id="{73C2773B-EE1C-AD81-DF01-0A1122E4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1949" y="3053841"/>
            <a:ext cx="587463" cy="587463"/>
          </a:xfrm>
          <a:prstGeom prst="rect">
            <a:avLst/>
          </a:prstGeom>
        </p:spPr>
      </p:pic>
      <p:pic>
        <p:nvPicPr>
          <p:cNvPr id="5" name="圖形 4" descr="保留手勢 以實心填滿">
            <a:extLst>
              <a:ext uri="{FF2B5EF4-FFF2-40B4-BE49-F238E27FC236}">
                <a16:creationId xmlns:a16="http://schemas.microsoft.com/office/drawing/2014/main" id="{499DB5D1-1034-CD48-164E-50A10A2B9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1124" y="1964219"/>
            <a:ext cx="587463" cy="5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652053F-069B-9B39-02A6-D1078717F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69"/>
          <a:stretch/>
        </p:blipFill>
        <p:spPr>
          <a:xfrm>
            <a:off x="830773" y="1950008"/>
            <a:ext cx="10354715" cy="4327844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31" name="圖形 12" descr="徽章 1 外框">
            <a:extLst>
              <a:ext uri="{FF2B5EF4-FFF2-40B4-BE49-F238E27FC236}">
                <a16:creationId xmlns:a16="http://schemas.microsoft.com/office/drawing/2014/main" id="{BFA02CE8-0684-2075-F8FF-BE21E51AD06D}"/>
              </a:ext>
            </a:extLst>
          </p:cNvPr>
          <p:cNvGrpSpPr/>
          <p:nvPr/>
        </p:nvGrpSpPr>
        <p:grpSpPr>
          <a:xfrm>
            <a:off x="2593814" y="3719400"/>
            <a:ext cx="488030" cy="488030"/>
            <a:chOff x="6682234" y="2781099"/>
            <a:chExt cx="976065" cy="976065"/>
          </a:xfrm>
          <a:solidFill>
            <a:srgbClr val="FE511A"/>
          </a:solidFill>
        </p:grpSpPr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499B8283-136D-D02B-01C1-6F8AEBDEF732}"/>
                </a:ext>
              </a:extLst>
            </p:cNvPr>
            <p:cNvSpPr/>
            <p:nvPr/>
          </p:nvSpPr>
          <p:spPr>
            <a:xfrm>
              <a:off x="6682234" y="2781099"/>
              <a:ext cx="976065" cy="976065"/>
            </a:xfrm>
            <a:custGeom>
              <a:avLst/>
              <a:gdLst>
                <a:gd name="connsiteX0" fmla="*/ 488034 w 976065"/>
                <a:gd name="connsiteY0" fmla="*/ 25700 h 976065"/>
                <a:gd name="connsiteX1" fmla="*/ 950367 w 976065"/>
                <a:gd name="connsiteY1" fmla="*/ 488033 h 976065"/>
                <a:gd name="connsiteX2" fmla="*/ 488034 w 976065"/>
                <a:gd name="connsiteY2" fmla="*/ 950365 h 976065"/>
                <a:gd name="connsiteX3" fmla="*/ 25701 w 976065"/>
                <a:gd name="connsiteY3" fmla="*/ 488033 h 976065"/>
                <a:gd name="connsiteX4" fmla="*/ 488034 w 976065"/>
                <a:gd name="connsiteY4" fmla="*/ 25703 h 976065"/>
                <a:gd name="connsiteX5" fmla="*/ 488034 w 976065"/>
                <a:gd name="connsiteY5" fmla="*/ 0 h 976065"/>
                <a:gd name="connsiteX6" fmla="*/ 0 w 976065"/>
                <a:gd name="connsiteY6" fmla="*/ 488031 h 976065"/>
                <a:gd name="connsiteX7" fmla="*/ 488031 w 976065"/>
                <a:gd name="connsiteY7" fmla="*/ 976065 h 976065"/>
                <a:gd name="connsiteX8" fmla="*/ 976065 w 976065"/>
                <a:gd name="connsiteY8" fmla="*/ 488034 h 976065"/>
                <a:gd name="connsiteX9" fmla="*/ 488470 w 976065"/>
                <a:gd name="connsiteY9" fmla="*/ 4 h 976065"/>
                <a:gd name="connsiteX10" fmla="*/ 488034 w 976065"/>
                <a:gd name="connsiteY10" fmla="*/ 4 h 9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5" h="976065">
                  <a:moveTo>
                    <a:pt x="488034" y="25700"/>
                  </a:moveTo>
                  <a:cubicBezTo>
                    <a:pt x="743374" y="25700"/>
                    <a:pt x="950367" y="232693"/>
                    <a:pt x="950367" y="488033"/>
                  </a:cubicBezTo>
                  <a:cubicBezTo>
                    <a:pt x="950367" y="743373"/>
                    <a:pt x="743374" y="950365"/>
                    <a:pt x="488034" y="950365"/>
                  </a:cubicBezTo>
                  <a:cubicBezTo>
                    <a:pt x="232694" y="950365"/>
                    <a:pt x="25701" y="743373"/>
                    <a:pt x="25701" y="488033"/>
                  </a:cubicBezTo>
                  <a:cubicBezTo>
                    <a:pt x="25992" y="232814"/>
                    <a:pt x="232815" y="25992"/>
                    <a:pt x="488034" y="25703"/>
                  </a:cubicBezTo>
                  <a:moveTo>
                    <a:pt x="488034" y="0"/>
                  </a:moveTo>
                  <a:cubicBezTo>
                    <a:pt x="218501" y="-1"/>
                    <a:pt x="1" y="218499"/>
                    <a:pt x="0" y="488031"/>
                  </a:cubicBezTo>
                  <a:cubicBezTo>
                    <a:pt x="-1" y="757564"/>
                    <a:pt x="218499" y="976064"/>
                    <a:pt x="488031" y="976065"/>
                  </a:cubicBezTo>
                  <a:cubicBezTo>
                    <a:pt x="757564" y="976067"/>
                    <a:pt x="976064" y="757567"/>
                    <a:pt x="976065" y="488034"/>
                  </a:cubicBezTo>
                  <a:cubicBezTo>
                    <a:pt x="976185" y="218622"/>
                    <a:pt x="757881" y="123"/>
                    <a:pt x="488470" y="4"/>
                  </a:cubicBezTo>
                  <a:cubicBezTo>
                    <a:pt x="488324" y="4"/>
                    <a:pt x="488179" y="4"/>
                    <a:pt x="488034" y="4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A6172CAA-72E0-1BBD-EBF1-E080528ADE0B}"/>
                </a:ext>
              </a:extLst>
            </p:cNvPr>
            <p:cNvSpPr/>
            <p:nvPr/>
          </p:nvSpPr>
          <p:spPr>
            <a:xfrm>
              <a:off x="7071535" y="3037673"/>
              <a:ext cx="132849" cy="432829"/>
            </a:xfrm>
            <a:custGeom>
              <a:avLst/>
              <a:gdLst>
                <a:gd name="connsiteX0" fmla="*/ 103302 w 132849"/>
                <a:gd name="connsiteY0" fmla="*/ 432829 h 432829"/>
                <a:gd name="connsiteX1" fmla="*/ 103302 w 132849"/>
                <a:gd name="connsiteY1" fmla="*/ 41712 h 432829"/>
                <a:gd name="connsiteX2" fmla="*/ 103090 w 132849"/>
                <a:gd name="connsiteY2" fmla="*/ 41613 h 432829"/>
                <a:gd name="connsiteX3" fmla="*/ 95882 w 132849"/>
                <a:gd name="connsiteY3" fmla="*/ 47856 h 432829"/>
                <a:gd name="connsiteX4" fmla="*/ 72727 w 132849"/>
                <a:gd name="connsiteY4" fmla="*/ 64916 h 432829"/>
                <a:gd name="connsiteX5" fmla="*/ 46224 w 132849"/>
                <a:gd name="connsiteY5" fmla="*/ 80552 h 432829"/>
                <a:gd name="connsiteX6" fmla="*/ 19175 w 132849"/>
                <a:gd name="connsiteY6" fmla="*/ 93626 h 432829"/>
                <a:gd name="connsiteX7" fmla="*/ 0 w 132849"/>
                <a:gd name="connsiteY7" fmla="*/ 101219 h 432829"/>
                <a:gd name="connsiteX8" fmla="*/ 0 w 132849"/>
                <a:gd name="connsiteY8" fmla="*/ 76774 h 432829"/>
                <a:gd name="connsiteX9" fmla="*/ 65780 w 132849"/>
                <a:gd name="connsiteY9" fmla="*/ 45865 h 432829"/>
                <a:gd name="connsiteX10" fmla="*/ 128231 w 132849"/>
                <a:gd name="connsiteY10" fmla="*/ 0 h 432829"/>
                <a:gd name="connsiteX11" fmla="*/ 132850 w 132849"/>
                <a:gd name="connsiteY11" fmla="*/ 239 h 432829"/>
                <a:gd name="connsiteX12" fmla="*/ 132850 w 132849"/>
                <a:gd name="connsiteY12" fmla="*/ 432829 h 43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849" h="432829">
                  <a:moveTo>
                    <a:pt x="103302" y="432829"/>
                  </a:moveTo>
                  <a:lnTo>
                    <a:pt x="103302" y="41712"/>
                  </a:lnTo>
                  <a:cubicBezTo>
                    <a:pt x="103302" y="41561"/>
                    <a:pt x="103207" y="41516"/>
                    <a:pt x="103090" y="41613"/>
                  </a:cubicBezTo>
                  <a:lnTo>
                    <a:pt x="95882" y="47856"/>
                  </a:lnTo>
                  <a:cubicBezTo>
                    <a:pt x="88556" y="54056"/>
                    <a:pt x="80820" y="59756"/>
                    <a:pt x="72727" y="64916"/>
                  </a:cubicBezTo>
                  <a:cubicBezTo>
                    <a:pt x="64087" y="70475"/>
                    <a:pt x="55172" y="75733"/>
                    <a:pt x="46224" y="80552"/>
                  </a:cubicBezTo>
                  <a:cubicBezTo>
                    <a:pt x="37220" y="85395"/>
                    <a:pt x="28116" y="89787"/>
                    <a:pt x="19175" y="93626"/>
                  </a:cubicBezTo>
                  <a:cubicBezTo>
                    <a:pt x="12454" y="96501"/>
                    <a:pt x="6029" y="99048"/>
                    <a:pt x="0" y="101219"/>
                  </a:cubicBezTo>
                  <a:lnTo>
                    <a:pt x="0" y="76774"/>
                  </a:lnTo>
                  <a:cubicBezTo>
                    <a:pt x="23047" y="69043"/>
                    <a:pt x="45120" y="58672"/>
                    <a:pt x="65780" y="45865"/>
                  </a:cubicBezTo>
                  <a:cubicBezTo>
                    <a:pt x="87741" y="32198"/>
                    <a:pt x="108620" y="16866"/>
                    <a:pt x="128231" y="0"/>
                  </a:cubicBezTo>
                  <a:lnTo>
                    <a:pt x="132850" y="239"/>
                  </a:lnTo>
                  <a:lnTo>
                    <a:pt x="132850" y="432829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8" name="圖形 14" descr="識別證 外框">
            <a:extLst>
              <a:ext uri="{FF2B5EF4-FFF2-40B4-BE49-F238E27FC236}">
                <a16:creationId xmlns:a16="http://schemas.microsoft.com/office/drawing/2014/main" id="{CC0D85D5-EFD3-D5CC-3A30-552E1AC74D16}"/>
              </a:ext>
            </a:extLst>
          </p:cNvPr>
          <p:cNvGrpSpPr/>
          <p:nvPr/>
        </p:nvGrpSpPr>
        <p:grpSpPr>
          <a:xfrm>
            <a:off x="2577661" y="4534137"/>
            <a:ext cx="488030" cy="488030"/>
            <a:chOff x="2193226" y="3681099"/>
            <a:chExt cx="976060" cy="976060"/>
          </a:xfrm>
          <a:solidFill>
            <a:srgbClr val="FE511A"/>
          </a:solidFill>
        </p:grpSpPr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756CC07-41E5-A36D-DC2A-31AF4962D30B}"/>
                </a:ext>
              </a:extLst>
            </p:cNvPr>
            <p:cNvSpPr/>
            <p:nvPr/>
          </p:nvSpPr>
          <p:spPr>
            <a:xfrm>
              <a:off x="2193226" y="3681099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84C6E4C5-1E90-A2AE-66E8-017C08799A3C}"/>
                </a:ext>
              </a:extLst>
            </p:cNvPr>
            <p:cNvSpPr/>
            <p:nvPr/>
          </p:nvSpPr>
          <p:spPr>
            <a:xfrm>
              <a:off x="2554230" y="3940408"/>
              <a:ext cx="246724" cy="430184"/>
            </a:xfrm>
            <a:custGeom>
              <a:avLst/>
              <a:gdLst>
                <a:gd name="connsiteX0" fmla="*/ 30 w 246724"/>
                <a:gd name="connsiteY0" fmla="*/ 430094 h 430184"/>
                <a:gd name="connsiteX1" fmla="*/ 30 w 246724"/>
                <a:gd name="connsiteY1" fmla="*/ 413813 h 430184"/>
                <a:gd name="connsiteX2" fmla="*/ 6596 w 246724"/>
                <a:gd name="connsiteY2" fmla="*/ 364983 h 430184"/>
                <a:gd name="connsiteX3" fmla="*/ 27092 w 246724"/>
                <a:gd name="connsiteY3" fmla="*/ 326652 h 430184"/>
                <a:gd name="connsiteX4" fmla="*/ 63419 w 246724"/>
                <a:gd name="connsiteY4" fmla="*/ 290466 h 430184"/>
                <a:gd name="connsiteX5" fmla="*/ 117453 w 246724"/>
                <a:gd name="connsiteY5" fmla="*/ 249346 h 430184"/>
                <a:gd name="connsiteX6" fmla="*/ 155720 w 246724"/>
                <a:gd name="connsiteY6" fmla="*/ 218815 h 430184"/>
                <a:gd name="connsiteX7" fmla="*/ 184106 w 246724"/>
                <a:gd name="connsiteY7" fmla="*/ 187975 h 430184"/>
                <a:gd name="connsiteX8" fmla="*/ 201595 w 246724"/>
                <a:gd name="connsiteY8" fmla="*/ 153768 h 430184"/>
                <a:gd name="connsiteX9" fmla="*/ 207545 w 246724"/>
                <a:gd name="connsiteY9" fmla="*/ 113522 h 430184"/>
                <a:gd name="connsiteX10" fmla="*/ 201055 w 246724"/>
                <a:gd name="connsiteY10" fmla="*/ 75589 h 430184"/>
                <a:gd name="connsiteX11" fmla="*/ 154217 w 246724"/>
                <a:gd name="connsiteY11" fmla="*/ 30357 h 430184"/>
                <a:gd name="connsiteX12" fmla="*/ 118109 w 246724"/>
                <a:gd name="connsiteY12" fmla="*/ 24703 h 430184"/>
                <a:gd name="connsiteX13" fmla="*/ 60489 w 246724"/>
                <a:gd name="connsiteY13" fmla="*/ 38838 h 430184"/>
                <a:gd name="connsiteX14" fmla="*/ 16902 w 246724"/>
                <a:gd name="connsiteY14" fmla="*/ 69086 h 430184"/>
                <a:gd name="connsiteX15" fmla="*/ 16902 w 246724"/>
                <a:gd name="connsiteY15" fmla="*/ 38234 h 430184"/>
                <a:gd name="connsiteX16" fmla="*/ 64061 w 246724"/>
                <a:gd name="connsiteY16" fmla="*/ 10542 h 430184"/>
                <a:gd name="connsiteX17" fmla="*/ 123531 w 246724"/>
                <a:gd name="connsiteY17" fmla="*/ 18 h 430184"/>
                <a:gd name="connsiteX18" fmla="*/ 133387 w 246724"/>
                <a:gd name="connsiteY18" fmla="*/ 596 h 430184"/>
                <a:gd name="connsiteX19" fmla="*/ 143063 w 246724"/>
                <a:gd name="connsiteY19" fmla="*/ 2369 h 430184"/>
                <a:gd name="connsiteX20" fmla="*/ 182243 w 246724"/>
                <a:gd name="connsiteY20" fmla="*/ 13266 h 430184"/>
                <a:gd name="connsiteX21" fmla="*/ 212068 w 246724"/>
                <a:gd name="connsiteY21" fmla="*/ 35304 h 430184"/>
                <a:gd name="connsiteX22" fmla="*/ 231189 w 246724"/>
                <a:gd name="connsiteY22" fmla="*/ 67429 h 430184"/>
                <a:gd name="connsiteX23" fmla="*/ 237999 w 246724"/>
                <a:gd name="connsiteY23" fmla="*/ 109101 h 430184"/>
                <a:gd name="connsiteX24" fmla="*/ 230996 w 246724"/>
                <a:gd name="connsiteY24" fmla="*/ 157392 h 430184"/>
                <a:gd name="connsiteX25" fmla="*/ 210988 w 246724"/>
                <a:gd name="connsiteY25" fmla="*/ 196674 h 430184"/>
                <a:gd name="connsiteX26" fmla="*/ 179454 w 246724"/>
                <a:gd name="connsiteY26" fmla="*/ 230855 h 430184"/>
                <a:gd name="connsiteX27" fmla="*/ 137769 w 246724"/>
                <a:gd name="connsiteY27" fmla="*/ 263571 h 430184"/>
                <a:gd name="connsiteX28" fmla="*/ 93231 w 246724"/>
                <a:gd name="connsiteY28" fmla="*/ 296634 h 430184"/>
                <a:gd name="connsiteX29" fmla="*/ 61980 w 246724"/>
                <a:gd name="connsiteY29" fmla="*/ 324365 h 430184"/>
                <a:gd name="connsiteX30" fmla="*/ 42705 w 246724"/>
                <a:gd name="connsiteY30" fmla="*/ 351350 h 430184"/>
                <a:gd name="connsiteX31" fmla="*/ 33286 w 246724"/>
                <a:gd name="connsiteY31" fmla="*/ 380982 h 430184"/>
                <a:gd name="connsiteX32" fmla="*/ 32181 w 246724"/>
                <a:gd name="connsiteY32" fmla="*/ 390182 h 430184"/>
                <a:gd name="connsiteX33" fmla="*/ 31705 w 246724"/>
                <a:gd name="connsiteY33" fmla="*/ 400000 h 430184"/>
                <a:gd name="connsiteX34" fmla="*/ 31705 w 246724"/>
                <a:gd name="connsiteY34" fmla="*/ 404484 h 430184"/>
                <a:gd name="connsiteX35" fmla="*/ 246724 w 246724"/>
                <a:gd name="connsiteY35" fmla="*/ 404484 h 430184"/>
                <a:gd name="connsiteX36" fmla="*/ 246724 w 246724"/>
                <a:gd name="connsiteY36" fmla="*/ 430184 h 43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6724" h="430184">
                  <a:moveTo>
                    <a:pt x="30" y="430094"/>
                  </a:moveTo>
                  <a:lnTo>
                    <a:pt x="30" y="413813"/>
                  </a:lnTo>
                  <a:cubicBezTo>
                    <a:pt x="-288" y="397297"/>
                    <a:pt x="1927" y="380829"/>
                    <a:pt x="6596" y="364983"/>
                  </a:cubicBezTo>
                  <a:cubicBezTo>
                    <a:pt x="11092" y="351089"/>
                    <a:pt x="18033" y="338108"/>
                    <a:pt x="27092" y="326652"/>
                  </a:cubicBezTo>
                  <a:cubicBezTo>
                    <a:pt x="37818" y="313278"/>
                    <a:pt x="50002" y="301141"/>
                    <a:pt x="63419" y="290466"/>
                  </a:cubicBezTo>
                  <a:cubicBezTo>
                    <a:pt x="78274" y="278387"/>
                    <a:pt x="96456" y="264561"/>
                    <a:pt x="117453" y="249346"/>
                  </a:cubicBezTo>
                  <a:cubicBezTo>
                    <a:pt x="131717" y="238886"/>
                    <a:pt x="144592" y="228619"/>
                    <a:pt x="155720" y="218815"/>
                  </a:cubicBezTo>
                  <a:cubicBezTo>
                    <a:pt x="166301" y="209624"/>
                    <a:pt x="175823" y="199280"/>
                    <a:pt x="184106" y="187975"/>
                  </a:cubicBezTo>
                  <a:cubicBezTo>
                    <a:pt x="191652" y="177535"/>
                    <a:pt x="197551" y="165999"/>
                    <a:pt x="201595" y="153768"/>
                  </a:cubicBezTo>
                  <a:cubicBezTo>
                    <a:pt x="205689" y="140751"/>
                    <a:pt x="207696" y="127167"/>
                    <a:pt x="207545" y="113522"/>
                  </a:cubicBezTo>
                  <a:cubicBezTo>
                    <a:pt x="207755" y="100584"/>
                    <a:pt x="205555" y="87720"/>
                    <a:pt x="201055" y="75589"/>
                  </a:cubicBezTo>
                  <a:cubicBezTo>
                    <a:pt x="193162" y="54155"/>
                    <a:pt x="175913" y="37497"/>
                    <a:pt x="154217" y="30357"/>
                  </a:cubicBezTo>
                  <a:cubicBezTo>
                    <a:pt x="142578" y="26481"/>
                    <a:pt x="130375" y="24570"/>
                    <a:pt x="118109" y="24703"/>
                  </a:cubicBezTo>
                  <a:cubicBezTo>
                    <a:pt x="98046" y="24724"/>
                    <a:pt x="78284" y="29573"/>
                    <a:pt x="60489" y="38838"/>
                  </a:cubicBezTo>
                  <a:cubicBezTo>
                    <a:pt x="44738" y="47035"/>
                    <a:pt x="30091" y="57199"/>
                    <a:pt x="16902" y="69086"/>
                  </a:cubicBezTo>
                  <a:lnTo>
                    <a:pt x="16902" y="38234"/>
                  </a:lnTo>
                  <a:cubicBezTo>
                    <a:pt x="31191" y="26757"/>
                    <a:pt x="47078" y="17428"/>
                    <a:pt x="64061" y="10542"/>
                  </a:cubicBezTo>
                  <a:cubicBezTo>
                    <a:pt x="83036" y="3288"/>
                    <a:pt x="103219" y="-284"/>
                    <a:pt x="123531" y="18"/>
                  </a:cubicBezTo>
                  <a:cubicBezTo>
                    <a:pt x="126825" y="10"/>
                    <a:pt x="130117" y="203"/>
                    <a:pt x="133387" y="596"/>
                  </a:cubicBezTo>
                  <a:cubicBezTo>
                    <a:pt x="136645" y="999"/>
                    <a:pt x="139875" y="1592"/>
                    <a:pt x="143063" y="2369"/>
                  </a:cubicBezTo>
                  <a:cubicBezTo>
                    <a:pt x="156653" y="3715"/>
                    <a:pt x="169909" y="7401"/>
                    <a:pt x="182243" y="13266"/>
                  </a:cubicBezTo>
                  <a:cubicBezTo>
                    <a:pt x="193484" y="18667"/>
                    <a:pt x="203603" y="26144"/>
                    <a:pt x="212068" y="35304"/>
                  </a:cubicBezTo>
                  <a:cubicBezTo>
                    <a:pt x="220497" y="44646"/>
                    <a:pt x="226996" y="55564"/>
                    <a:pt x="231189" y="67429"/>
                  </a:cubicBezTo>
                  <a:cubicBezTo>
                    <a:pt x="235874" y="80816"/>
                    <a:pt x="238179" y="94919"/>
                    <a:pt x="237999" y="109101"/>
                  </a:cubicBezTo>
                  <a:cubicBezTo>
                    <a:pt x="238229" y="125467"/>
                    <a:pt x="235866" y="141766"/>
                    <a:pt x="230996" y="157392"/>
                  </a:cubicBezTo>
                  <a:cubicBezTo>
                    <a:pt x="226395" y="171441"/>
                    <a:pt x="219645" y="184691"/>
                    <a:pt x="210988" y="196674"/>
                  </a:cubicBezTo>
                  <a:cubicBezTo>
                    <a:pt x="201803" y="209223"/>
                    <a:pt x="191224" y="220689"/>
                    <a:pt x="179454" y="230855"/>
                  </a:cubicBezTo>
                  <a:cubicBezTo>
                    <a:pt x="167080" y="241649"/>
                    <a:pt x="153061" y="252700"/>
                    <a:pt x="137769" y="263571"/>
                  </a:cubicBezTo>
                  <a:cubicBezTo>
                    <a:pt x="120550" y="275971"/>
                    <a:pt x="105567" y="287112"/>
                    <a:pt x="93231" y="296634"/>
                  </a:cubicBezTo>
                  <a:cubicBezTo>
                    <a:pt x="82114" y="305057"/>
                    <a:pt x="71666" y="314329"/>
                    <a:pt x="61980" y="324365"/>
                  </a:cubicBezTo>
                  <a:cubicBezTo>
                    <a:pt x="54240" y="332344"/>
                    <a:pt x="47743" y="341441"/>
                    <a:pt x="42705" y="351350"/>
                  </a:cubicBezTo>
                  <a:cubicBezTo>
                    <a:pt x="38155" y="360722"/>
                    <a:pt x="34982" y="370702"/>
                    <a:pt x="33286" y="380982"/>
                  </a:cubicBezTo>
                  <a:cubicBezTo>
                    <a:pt x="32810" y="384194"/>
                    <a:pt x="32528" y="387034"/>
                    <a:pt x="32181" y="390182"/>
                  </a:cubicBezTo>
                  <a:cubicBezTo>
                    <a:pt x="31853" y="393445"/>
                    <a:pt x="31694" y="396722"/>
                    <a:pt x="31705" y="400000"/>
                  </a:cubicBezTo>
                  <a:lnTo>
                    <a:pt x="31705" y="404484"/>
                  </a:lnTo>
                  <a:lnTo>
                    <a:pt x="246724" y="404484"/>
                  </a:lnTo>
                  <a:lnTo>
                    <a:pt x="246724" y="430184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4" name="圖形 16" descr="徽章 3 外框">
            <a:extLst>
              <a:ext uri="{FF2B5EF4-FFF2-40B4-BE49-F238E27FC236}">
                <a16:creationId xmlns:a16="http://schemas.microsoft.com/office/drawing/2014/main" id="{E8C92883-F3E1-5070-46BA-E3890C76316F}"/>
              </a:ext>
            </a:extLst>
          </p:cNvPr>
          <p:cNvGrpSpPr/>
          <p:nvPr/>
        </p:nvGrpSpPr>
        <p:grpSpPr>
          <a:xfrm>
            <a:off x="2567434" y="5380438"/>
            <a:ext cx="504820" cy="488030"/>
            <a:chOff x="2350068" y="5188425"/>
            <a:chExt cx="976060" cy="976060"/>
          </a:xfrm>
          <a:solidFill>
            <a:srgbClr val="FE511A"/>
          </a:solidFill>
        </p:grpSpPr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27D62599-5954-9A3C-99BC-98F2040B608E}"/>
                </a:ext>
              </a:extLst>
            </p:cNvPr>
            <p:cNvSpPr/>
            <p:nvPr/>
          </p:nvSpPr>
          <p:spPr>
            <a:xfrm>
              <a:off x="2350068" y="5188425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3C1C85FB-5DC2-38B4-F364-C59392B78036}"/>
                </a:ext>
              </a:extLst>
            </p:cNvPr>
            <p:cNvSpPr/>
            <p:nvPr/>
          </p:nvSpPr>
          <p:spPr>
            <a:xfrm>
              <a:off x="2717424" y="5460562"/>
              <a:ext cx="232271" cy="437694"/>
            </a:xfrm>
            <a:custGeom>
              <a:avLst/>
              <a:gdLst>
                <a:gd name="connsiteX0" fmla="*/ 90682 w 232271"/>
                <a:gd name="connsiteY0" fmla="*/ 437646 h 437694"/>
                <a:gd name="connsiteX1" fmla="*/ 0 w 232271"/>
                <a:gd name="connsiteY1" fmla="*/ 416328 h 437694"/>
                <a:gd name="connsiteX2" fmla="*/ 0 w 232271"/>
                <a:gd name="connsiteY2" fmla="*/ 384871 h 437694"/>
                <a:gd name="connsiteX3" fmla="*/ 91877 w 232271"/>
                <a:gd name="connsiteY3" fmla="*/ 413205 h 437694"/>
                <a:gd name="connsiteX4" fmla="*/ 132496 w 232271"/>
                <a:gd name="connsiteY4" fmla="*/ 407937 h 437694"/>
                <a:gd name="connsiteX5" fmla="*/ 167615 w 232271"/>
                <a:gd name="connsiteY5" fmla="*/ 391077 h 437694"/>
                <a:gd name="connsiteX6" fmla="*/ 192249 w 232271"/>
                <a:gd name="connsiteY6" fmla="*/ 361522 h 437694"/>
                <a:gd name="connsiteX7" fmla="*/ 201488 w 232271"/>
                <a:gd name="connsiteY7" fmla="*/ 318655 h 437694"/>
                <a:gd name="connsiteX8" fmla="*/ 167847 w 232271"/>
                <a:gd name="connsiteY8" fmla="*/ 247003 h 437694"/>
                <a:gd name="connsiteX9" fmla="*/ 71703 w 232271"/>
                <a:gd name="connsiteY9" fmla="*/ 223269 h 437694"/>
                <a:gd name="connsiteX10" fmla="*/ 41865 w 232271"/>
                <a:gd name="connsiteY10" fmla="*/ 223269 h 437694"/>
                <a:gd name="connsiteX11" fmla="*/ 41865 w 232271"/>
                <a:gd name="connsiteY11" fmla="*/ 198854 h 437694"/>
                <a:gd name="connsiteX12" fmla="*/ 69004 w 232271"/>
                <a:gd name="connsiteY12" fmla="*/ 198854 h 437694"/>
                <a:gd name="connsiteX13" fmla="*/ 156102 w 232271"/>
                <a:gd name="connsiteY13" fmla="*/ 175724 h 437694"/>
                <a:gd name="connsiteX14" fmla="*/ 186145 w 232271"/>
                <a:gd name="connsiteY14" fmla="*/ 107619 h 437694"/>
                <a:gd name="connsiteX15" fmla="*/ 163825 w 232271"/>
                <a:gd name="connsiteY15" fmla="*/ 46093 h 437694"/>
                <a:gd name="connsiteX16" fmla="*/ 97904 w 232271"/>
                <a:gd name="connsiteY16" fmla="*/ 24698 h 437694"/>
                <a:gd name="connsiteX17" fmla="*/ 16872 w 232271"/>
                <a:gd name="connsiteY17" fmla="*/ 50398 h 437694"/>
                <a:gd name="connsiteX18" fmla="*/ 16872 w 232271"/>
                <a:gd name="connsiteY18" fmla="*/ 22604 h 437694"/>
                <a:gd name="connsiteX19" fmla="*/ 106038 w 232271"/>
                <a:gd name="connsiteY19" fmla="*/ 1 h 437694"/>
                <a:gd name="connsiteX20" fmla="*/ 148713 w 232271"/>
                <a:gd name="connsiteY20" fmla="*/ 6130 h 437694"/>
                <a:gd name="connsiteX21" fmla="*/ 184076 w 232271"/>
                <a:gd name="connsiteY21" fmla="*/ 24454 h 437694"/>
                <a:gd name="connsiteX22" fmla="*/ 208170 w 232271"/>
                <a:gd name="connsiteY22" fmla="*/ 54883 h 437694"/>
                <a:gd name="connsiteX23" fmla="*/ 217165 w 232271"/>
                <a:gd name="connsiteY23" fmla="*/ 97596 h 437694"/>
                <a:gd name="connsiteX24" fmla="*/ 134925 w 232271"/>
                <a:gd name="connsiteY24" fmla="*/ 203802 h 437694"/>
                <a:gd name="connsiteX25" fmla="*/ 131648 w 232271"/>
                <a:gd name="connsiteY25" fmla="*/ 204714 h 437694"/>
                <a:gd name="connsiteX26" fmla="*/ 131648 w 232271"/>
                <a:gd name="connsiteY26" fmla="*/ 213336 h 437694"/>
                <a:gd name="connsiteX27" fmla="*/ 135645 w 232271"/>
                <a:gd name="connsiteY27" fmla="*/ 213799 h 437694"/>
                <a:gd name="connsiteX28" fmla="*/ 173809 w 232271"/>
                <a:gd name="connsiteY28" fmla="*/ 223860 h 437694"/>
                <a:gd name="connsiteX29" fmla="*/ 204366 w 232271"/>
                <a:gd name="connsiteY29" fmla="*/ 244305 h 437694"/>
                <a:gd name="connsiteX30" fmla="*/ 224772 w 232271"/>
                <a:gd name="connsiteY30" fmla="*/ 274798 h 437694"/>
                <a:gd name="connsiteX31" fmla="*/ 232251 w 232271"/>
                <a:gd name="connsiteY31" fmla="*/ 314440 h 437694"/>
                <a:gd name="connsiteX32" fmla="*/ 221251 w 232271"/>
                <a:gd name="connsiteY32" fmla="*/ 367009 h 437694"/>
                <a:gd name="connsiteX33" fmla="*/ 191131 w 232271"/>
                <a:gd name="connsiteY33" fmla="*/ 405559 h 437694"/>
                <a:gd name="connsiteX34" fmla="*/ 146104 w 232271"/>
                <a:gd name="connsiteY34" fmla="*/ 429473 h 437694"/>
                <a:gd name="connsiteX35" fmla="*/ 90682 w 232271"/>
                <a:gd name="connsiteY35" fmla="*/ 437646 h 43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32271" h="437694">
                  <a:moveTo>
                    <a:pt x="90682" y="437646"/>
                  </a:moveTo>
                  <a:cubicBezTo>
                    <a:pt x="59134" y="438365"/>
                    <a:pt x="27923" y="431028"/>
                    <a:pt x="0" y="416328"/>
                  </a:cubicBezTo>
                  <a:lnTo>
                    <a:pt x="0" y="384871"/>
                  </a:lnTo>
                  <a:cubicBezTo>
                    <a:pt x="27259" y="402965"/>
                    <a:pt x="59163" y="412804"/>
                    <a:pt x="91877" y="413205"/>
                  </a:cubicBezTo>
                  <a:cubicBezTo>
                    <a:pt x="105590" y="413242"/>
                    <a:pt x="119248" y="411472"/>
                    <a:pt x="132496" y="407937"/>
                  </a:cubicBezTo>
                  <a:cubicBezTo>
                    <a:pt x="145173" y="404614"/>
                    <a:pt x="157095" y="398890"/>
                    <a:pt x="167615" y="391077"/>
                  </a:cubicBezTo>
                  <a:cubicBezTo>
                    <a:pt x="177971" y="383233"/>
                    <a:pt x="186398" y="373123"/>
                    <a:pt x="192249" y="361522"/>
                  </a:cubicBezTo>
                  <a:cubicBezTo>
                    <a:pt x="198696" y="348173"/>
                    <a:pt x="201863" y="333476"/>
                    <a:pt x="201488" y="318655"/>
                  </a:cubicBezTo>
                  <a:cubicBezTo>
                    <a:pt x="203115" y="290619"/>
                    <a:pt x="190458" y="263661"/>
                    <a:pt x="167847" y="247003"/>
                  </a:cubicBezTo>
                  <a:cubicBezTo>
                    <a:pt x="146002" y="231249"/>
                    <a:pt x="113633" y="223269"/>
                    <a:pt x="71703" y="223269"/>
                  </a:cubicBezTo>
                  <a:lnTo>
                    <a:pt x="41865" y="223269"/>
                  </a:lnTo>
                  <a:lnTo>
                    <a:pt x="41865" y="198854"/>
                  </a:lnTo>
                  <a:lnTo>
                    <a:pt x="69004" y="198854"/>
                  </a:lnTo>
                  <a:cubicBezTo>
                    <a:pt x="107195" y="198854"/>
                    <a:pt x="136493" y="191144"/>
                    <a:pt x="156102" y="175724"/>
                  </a:cubicBezTo>
                  <a:cubicBezTo>
                    <a:pt x="176477" y="159168"/>
                    <a:pt x="187655" y="133829"/>
                    <a:pt x="186145" y="107619"/>
                  </a:cubicBezTo>
                  <a:cubicBezTo>
                    <a:pt x="187623" y="84894"/>
                    <a:pt x="179530" y="62585"/>
                    <a:pt x="163825" y="46093"/>
                  </a:cubicBezTo>
                  <a:cubicBezTo>
                    <a:pt x="145465" y="30670"/>
                    <a:pt x="121823" y="22997"/>
                    <a:pt x="97904" y="24698"/>
                  </a:cubicBezTo>
                  <a:cubicBezTo>
                    <a:pt x="68974" y="25234"/>
                    <a:pt x="40823" y="34162"/>
                    <a:pt x="16872" y="50398"/>
                  </a:cubicBezTo>
                  <a:lnTo>
                    <a:pt x="16872" y="22604"/>
                  </a:lnTo>
                  <a:cubicBezTo>
                    <a:pt x="44302" y="7898"/>
                    <a:pt x="74915" y="138"/>
                    <a:pt x="106038" y="1"/>
                  </a:cubicBezTo>
                  <a:cubicBezTo>
                    <a:pt x="120485" y="-38"/>
                    <a:pt x="134861" y="2027"/>
                    <a:pt x="148713" y="6130"/>
                  </a:cubicBezTo>
                  <a:cubicBezTo>
                    <a:pt x="161581" y="9877"/>
                    <a:pt x="173593" y="16102"/>
                    <a:pt x="184076" y="24454"/>
                  </a:cubicBezTo>
                  <a:cubicBezTo>
                    <a:pt x="194215" y="32735"/>
                    <a:pt x="202435" y="43116"/>
                    <a:pt x="208170" y="54883"/>
                  </a:cubicBezTo>
                  <a:cubicBezTo>
                    <a:pt x="214423" y="68237"/>
                    <a:pt x="217502" y="82855"/>
                    <a:pt x="217165" y="97596"/>
                  </a:cubicBezTo>
                  <a:cubicBezTo>
                    <a:pt x="217165" y="153468"/>
                    <a:pt x="190257" y="188215"/>
                    <a:pt x="134925" y="203802"/>
                  </a:cubicBezTo>
                  <a:lnTo>
                    <a:pt x="131648" y="204714"/>
                  </a:lnTo>
                  <a:lnTo>
                    <a:pt x="131648" y="213336"/>
                  </a:lnTo>
                  <a:lnTo>
                    <a:pt x="135645" y="213799"/>
                  </a:lnTo>
                  <a:cubicBezTo>
                    <a:pt x="148793" y="215250"/>
                    <a:pt x="161654" y="218641"/>
                    <a:pt x="173809" y="223860"/>
                  </a:cubicBezTo>
                  <a:cubicBezTo>
                    <a:pt x="185177" y="228715"/>
                    <a:pt x="195541" y="235648"/>
                    <a:pt x="204366" y="244305"/>
                  </a:cubicBezTo>
                  <a:cubicBezTo>
                    <a:pt x="213106" y="253030"/>
                    <a:pt x="220040" y="263392"/>
                    <a:pt x="224772" y="274798"/>
                  </a:cubicBezTo>
                  <a:cubicBezTo>
                    <a:pt x="229899" y="287377"/>
                    <a:pt x="232442" y="300858"/>
                    <a:pt x="232251" y="314440"/>
                  </a:cubicBezTo>
                  <a:cubicBezTo>
                    <a:pt x="232589" y="332568"/>
                    <a:pt x="228829" y="350538"/>
                    <a:pt x="221251" y="367009"/>
                  </a:cubicBezTo>
                  <a:cubicBezTo>
                    <a:pt x="214175" y="381922"/>
                    <a:pt x="203890" y="395087"/>
                    <a:pt x="191131" y="405559"/>
                  </a:cubicBezTo>
                  <a:cubicBezTo>
                    <a:pt x="177778" y="416320"/>
                    <a:pt x="162497" y="424436"/>
                    <a:pt x="146104" y="429473"/>
                  </a:cubicBezTo>
                  <a:cubicBezTo>
                    <a:pt x="128158" y="435021"/>
                    <a:pt x="109467" y="437777"/>
                    <a:pt x="90682" y="437646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2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F627DDD0-2BB7-4E60-2EFC-8C454BEC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05" y="1573253"/>
            <a:ext cx="8290112" cy="4892294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4" name="圖形 1" descr="徽章 4 外框">
            <a:extLst>
              <a:ext uri="{FF2B5EF4-FFF2-40B4-BE49-F238E27FC236}">
                <a16:creationId xmlns:a16="http://schemas.microsoft.com/office/drawing/2014/main" id="{D5CF938A-029F-5ADA-9C40-43100A664A9D}"/>
              </a:ext>
            </a:extLst>
          </p:cNvPr>
          <p:cNvGrpSpPr/>
          <p:nvPr/>
        </p:nvGrpSpPr>
        <p:grpSpPr>
          <a:xfrm>
            <a:off x="1384900" y="2164598"/>
            <a:ext cx="605410" cy="596530"/>
            <a:chOff x="8379466" y="4892137"/>
            <a:chExt cx="976060" cy="976060"/>
          </a:xfrm>
          <a:solidFill>
            <a:srgbClr val="FE511A"/>
          </a:solidFill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4D82CDCA-A4C1-2A9C-0D44-C9BA13989B34}"/>
                </a:ext>
              </a:extLst>
            </p:cNvPr>
            <p:cNvSpPr/>
            <p:nvPr/>
          </p:nvSpPr>
          <p:spPr>
            <a:xfrm>
              <a:off x="8379466" y="4892137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678FB3EC-810A-7BB8-3AF0-F912528FCC27}"/>
                </a:ext>
              </a:extLst>
            </p:cNvPr>
            <p:cNvSpPr/>
            <p:nvPr/>
          </p:nvSpPr>
          <p:spPr>
            <a:xfrm>
              <a:off x="8692364" y="5158646"/>
              <a:ext cx="301216" cy="422893"/>
            </a:xfrm>
            <a:custGeom>
              <a:avLst/>
              <a:gdLst>
                <a:gd name="connsiteX0" fmla="*/ 204495 w 301216"/>
                <a:gd name="connsiteY0" fmla="*/ 422894 h 422893"/>
                <a:gd name="connsiteX1" fmla="*/ 204495 w 301216"/>
                <a:gd name="connsiteY1" fmla="*/ 315686 h 422893"/>
                <a:gd name="connsiteX2" fmla="*/ 0 w 301216"/>
                <a:gd name="connsiteY2" fmla="*/ 315686 h 422893"/>
                <a:gd name="connsiteX3" fmla="*/ 0 w 301216"/>
                <a:gd name="connsiteY3" fmla="*/ 286452 h 422893"/>
                <a:gd name="connsiteX4" fmla="*/ 57003 w 301216"/>
                <a:gd name="connsiteY4" fmla="*/ 218617 h 422893"/>
                <a:gd name="connsiteX5" fmla="*/ 113324 w 301216"/>
                <a:gd name="connsiteY5" fmla="*/ 143406 h 422893"/>
                <a:gd name="connsiteX6" fmla="*/ 162887 w 301216"/>
                <a:gd name="connsiteY6" fmla="*/ 67861 h 422893"/>
                <a:gd name="connsiteX7" fmla="*/ 199843 w 301216"/>
                <a:gd name="connsiteY7" fmla="*/ 0 h 422893"/>
                <a:gd name="connsiteX8" fmla="*/ 233754 w 301216"/>
                <a:gd name="connsiteY8" fmla="*/ 0 h 422893"/>
                <a:gd name="connsiteX9" fmla="*/ 233754 w 301216"/>
                <a:gd name="connsiteY9" fmla="*/ 289729 h 422893"/>
                <a:gd name="connsiteX10" fmla="*/ 301217 w 301216"/>
                <a:gd name="connsiteY10" fmla="*/ 289729 h 422893"/>
                <a:gd name="connsiteX11" fmla="*/ 301217 w 301216"/>
                <a:gd name="connsiteY11" fmla="*/ 315686 h 422893"/>
                <a:gd name="connsiteX12" fmla="*/ 233754 w 301216"/>
                <a:gd name="connsiteY12" fmla="*/ 315686 h 422893"/>
                <a:gd name="connsiteX13" fmla="*/ 233754 w 301216"/>
                <a:gd name="connsiteY13" fmla="*/ 422894 h 422893"/>
                <a:gd name="connsiteX14" fmla="*/ 196104 w 301216"/>
                <a:gd name="connsiteY14" fmla="*/ 55011 h 422893"/>
                <a:gd name="connsiteX15" fmla="*/ 151977 w 301216"/>
                <a:gd name="connsiteY15" fmla="*/ 126611 h 422893"/>
                <a:gd name="connsiteX16" fmla="*/ 109469 w 301216"/>
                <a:gd name="connsiteY16" fmla="*/ 188188 h 422893"/>
                <a:gd name="connsiteX17" fmla="*/ 70148 w 301216"/>
                <a:gd name="connsiteY17" fmla="*/ 239961 h 422893"/>
                <a:gd name="connsiteX18" fmla="*/ 35697 w 301216"/>
                <a:gd name="connsiteY18" fmla="*/ 282366 h 422893"/>
                <a:gd name="connsiteX19" fmla="*/ 29658 w 301216"/>
                <a:gd name="connsiteY19" fmla="*/ 289690 h 422893"/>
                <a:gd name="connsiteX20" fmla="*/ 29658 w 301216"/>
                <a:gd name="connsiteY20" fmla="*/ 289690 h 422893"/>
                <a:gd name="connsiteX21" fmla="*/ 204495 w 301216"/>
                <a:gd name="connsiteY21" fmla="*/ 289690 h 422893"/>
                <a:gd name="connsiteX22" fmla="*/ 204495 w 301216"/>
                <a:gd name="connsiteY22" fmla="*/ 40529 h 422893"/>
                <a:gd name="connsiteX23" fmla="*/ 204495 w 301216"/>
                <a:gd name="connsiteY23" fmla="*/ 40529 h 42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216" h="422893">
                  <a:moveTo>
                    <a:pt x="204495" y="422894"/>
                  </a:moveTo>
                  <a:lnTo>
                    <a:pt x="204495" y="315686"/>
                  </a:lnTo>
                  <a:lnTo>
                    <a:pt x="0" y="315686"/>
                  </a:lnTo>
                  <a:lnTo>
                    <a:pt x="0" y="286452"/>
                  </a:lnTo>
                  <a:cubicBezTo>
                    <a:pt x="18478" y="265892"/>
                    <a:pt x="37753" y="242762"/>
                    <a:pt x="57003" y="218617"/>
                  </a:cubicBezTo>
                  <a:cubicBezTo>
                    <a:pt x="76509" y="194112"/>
                    <a:pt x="95463" y="168798"/>
                    <a:pt x="113324" y="143406"/>
                  </a:cubicBezTo>
                  <a:cubicBezTo>
                    <a:pt x="131186" y="118014"/>
                    <a:pt x="147865" y="92597"/>
                    <a:pt x="162887" y="67861"/>
                  </a:cubicBezTo>
                  <a:cubicBezTo>
                    <a:pt x="176356" y="45886"/>
                    <a:pt x="188691" y="23237"/>
                    <a:pt x="199843" y="0"/>
                  </a:cubicBezTo>
                  <a:lnTo>
                    <a:pt x="233754" y="0"/>
                  </a:lnTo>
                  <a:lnTo>
                    <a:pt x="233754" y="289729"/>
                  </a:lnTo>
                  <a:lnTo>
                    <a:pt x="301217" y="289729"/>
                  </a:lnTo>
                  <a:lnTo>
                    <a:pt x="301217" y="315686"/>
                  </a:lnTo>
                  <a:lnTo>
                    <a:pt x="233754" y="315686"/>
                  </a:lnTo>
                  <a:lnTo>
                    <a:pt x="233754" y="422894"/>
                  </a:lnTo>
                  <a:close/>
                  <a:moveTo>
                    <a:pt x="196104" y="55011"/>
                  </a:moveTo>
                  <a:cubicBezTo>
                    <a:pt x="181403" y="80428"/>
                    <a:pt x="166549" y="104522"/>
                    <a:pt x="151977" y="126611"/>
                  </a:cubicBezTo>
                  <a:cubicBezTo>
                    <a:pt x="137405" y="148700"/>
                    <a:pt x="123142" y="169324"/>
                    <a:pt x="109469" y="188188"/>
                  </a:cubicBezTo>
                  <a:cubicBezTo>
                    <a:pt x="95797" y="207052"/>
                    <a:pt x="82574" y="224451"/>
                    <a:pt x="70148" y="239961"/>
                  </a:cubicBezTo>
                  <a:cubicBezTo>
                    <a:pt x="57722" y="255471"/>
                    <a:pt x="46132" y="269734"/>
                    <a:pt x="35697" y="282366"/>
                  </a:cubicBezTo>
                  <a:lnTo>
                    <a:pt x="29658" y="289690"/>
                  </a:lnTo>
                  <a:lnTo>
                    <a:pt x="29658" y="289690"/>
                  </a:lnTo>
                  <a:lnTo>
                    <a:pt x="204495" y="289690"/>
                  </a:lnTo>
                  <a:lnTo>
                    <a:pt x="204495" y="40529"/>
                  </a:lnTo>
                  <a:lnTo>
                    <a:pt x="204495" y="40529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2" name="圖形 5" descr="徽章 5 外框">
            <a:extLst>
              <a:ext uri="{FF2B5EF4-FFF2-40B4-BE49-F238E27FC236}">
                <a16:creationId xmlns:a16="http://schemas.microsoft.com/office/drawing/2014/main" id="{721BCCE2-8938-FB8E-73B6-ADB3B9E27A39}"/>
              </a:ext>
            </a:extLst>
          </p:cNvPr>
          <p:cNvGrpSpPr/>
          <p:nvPr/>
        </p:nvGrpSpPr>
        <p:grpSpPr>
          <a:xfrm>
            <a:off x="1379308" y="4107554"/>
            <a:ext cx="605410" cy="596530"/>
            <a:chOff x="7282239" y="3381099"/>
            <a:chExt cx="976060" cy="976060"/>
          </a:xfrm>
          <a:solidFill>
            <a:srgbClr val="FE511A"/>
          </a:solidFill>
        </p:grpSpPr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157CBC73-8BD1-E917-AA98-6A3514B579D4}"/>
                </a:ext>
              </a:extLst>
            </p:cNvPr>
            <p:cNvSpPr/>
            <p:nvPr/>
          </p:nvSpPr>
          <p:spPr>
            <a:xfrm>
              <a:off x="7282239" y="3381099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C86DCC97-8C6C-978B-5E3C-FDAF3D41F039}"/>
                </a:ext>
              </a:extLst>
            </p:cNvPr>
            <p:cNvSpPr/>
            <p:nvPr/>
          </p:nvSpPr>
          <p:spPr>
            <a:xfrm>
              <a:off x="7660775" y="3647583"/>
              <a:ext cx="224059" cy="430310"/>
            </a:xfrm>
            <a:custGeom>
              <a:avLst/>
              <a:gdLst>
                <a:gd name="connsiteX0" fmla="*/ 80094 w 224059"/>
                <a:gd name="connsiteY0" fmla="*/ 430154 h 430310"/>
                <a:gd name="connsiteX1" fmla="*/ 0 w 224059"/>
                <a:gd name="connsiteY1" fmla="*/ 415042 h 430310"/>
                <a:gd name="connsiteX2" fmla="*/ 0 w 224059"/>
                <a:gd name="connsiteY2" fmla="*/ 383405 h 430310"/>
                <a:gd name="connsiteX3" fmla="*/ 81636 w 224059"/>
                <a:gd name="connsiteY3" fmla="*/ 406009 h 430310"/>
                <a:gd name="connsiteX4" fmla="*/ 127742 w 224059"/>
                <a:gd name="connsiteY4" fmla="*/ 398517 h 430310"/>
                <a:gd name="connsiteX5" fmla="*/ 163195 w 224059"/>
                <a:gd name="connsiteY5" fmla="*/ 377070 h 430310"/>
                <a:gd name="connsiteX6" fmla="*/ 185811 w 224059"/>
                <a:gd name="connsiteY6" fmla="*/ 343570 h 430310"/>
                <a:gd name="connsiteX7" fmla="*/ 193662 w 224059"/>
                <a:gd name="connsiteY7" fmla="*/ 300626 h 430310"/>
                <a:gd name="connsiteX8" fmla="*/ 162822 w 224059"/>
                <a:gd name="connsiteY8" fmla="*/ 224618 h 430310"/>
                <a:gd name="connsiteX9" fmla="*/ 73759 w 224059"/>
                <a:gd name="connsiteY9" fmla="*/ 198545 h 430310"/>
                <a:gd name="connsiteX10" fmla="*/ 12914 w 224059"/>
                <a:gd name="connsiteY10" fmla="*/ 201745 h 430310"/>
                <a:gd name="connsiteX11" fmla="*/ 25584 w 224059"/>
                <a:gd name="connsiteY11" fmla="*/ 0 h 430310"/>
                <a:gd name="connsiteX12" fmla="*/ 205099 w 224059"/>
                <a:gd name="connsiteY12" fmla="*/ 0 h 430310"/>
                <a:gd name="connsiteX13" fmla="*/ 205099 w 224059"/>
                <a:gd name="connsiteY13" fmla="*/ 25957 h 430310"/>
                <a:gd name="connsiteX14" fmla="*/ 49986 w 224059"/>
                <a:gd name="connsiteY14" fmla="*/ 25957 h 430310"/>
                <a:gd name="connsiteX15" fmla="*/ 40336 w 224059"/>
                <a:gd name="connsiteY15" fmla="*/ 175351 h 430310"/>
                <a:gd name="connsiteX16" fmla="*/ 45476 w 224059"/>
                <a:gd name="connsiteY16" fmla="*/ 174966 h 430310"/>
                <a:gd name="connsiteX17" fmla="*/ 86725 w 224059"/>
                <a:gd name="connsiteY17" fmla="*/ 173179 h 430310"/>
                <a:gd name="connsiteX18" fmla="*/ 145976 w 224059"/>
                <a:gd name="connsiteY18" fmla="*/ 181840 h 430310"/>
                <a:gd name="connsiteX19" fmla="*/ 188792 w 224059"/>
                <a:gd name="connsiteY19" fmla="*/ 206397 h 430310"/>
                <a:gd name="connsiteX20" fmla="*/ 215045 w 224059"/>
                <a:gd name="connsiteY20" fmla="*/ 245088 h 430310"/>
                <a:gd name="connsiteX21" fmla="*/ 224040 w 224059"/>
                <a:gd name="connsiteY21" fmla="*/ 297349 h 430310"/>
                <a:gd name="connsiteX22" fmla="*/ 214402 w 224059"/>
                <a:gd name="connsiteY22" fmla="*/ 351717 h 430310"/>
                <a:gd name="connsiteX23" fmla="*/ 186582 w 224059"/>
                <a:gd name="connsiteY23" fmla="*/ 393480 h 430310"/>
                <a:gd name="connsiteX24" fmla="*/ 141491 w 224059"/>
                <a:gd name="connsiteY24" fmla="*/ 420465 h 430310"/>
                <a:gd name="connsiteX25" fmla="*/ 80094 w 224059"/>
                <a:gd name="connsiteY25" fmla="*/ 430154 h 4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4059" h="430310">
                  <a:moveTo>
                    <a:pt x="80094" y="430154"/>
                  </a:moveTo>
                  <a:cubicBezTo>
                    <a:pt x="52592" y="431301"/>
                    <a:pt x="25192" y="426132"/>
                    <a:pt x="0" y="415042"/>
                  </a:cubicBezTo>
                  <a:lnTo>
                    <a:pt x="0" y="383405"/>
                  </a:lnTo>
                  <a:cubicBezTo>
                    <a:pt x="24833" y="397795"/>
                    <a:pt x="52939" y="405577"/>
                    <a:pt x="81636" y="406009"/>
                  </a:cubicBezTo>
                  <a:cubicBezTo>
                    <a:pt x="97323" y="406210"/>
                    <a:pt x="112926" y="403676"/>
                    <a:pt x="127742" y="398517"/>
                  </a:cubicBezTo>
                  <a:cubicBezTo>
                    <a:pt x="140907" y="393879"/>
                    <a:pt x="152975" y="386578"/>
                    <a:pt x="163195" y="377070"/>
                  </a:cubicBezTo>
                  <a:cubicBezTo>
                    <a:pt x="173064" y="367667"/>
                    <a:pt x="180779" y="356239"/>
                    <a:pt x="185811" y="343570"/>
                  </a:cubicBezTo>
                  <a:cubicBezTo>
                    <a:pt x="191158" y="329892"/>
                    <a:pt x="193824" y="315312"/>
                    <a:pt x="193662" y="300626"/>
                  </a:cubicBezTo>
                  <a:cubicBezTo>
                    <a:pt x="195424" y="271927"/>
                    <a:pt x="184084" y="243975"/>
                    <a:pt x="162822" y="224618"/>
                  </a:cubicBezTo>
                  <a:cubicBezTo>
                    <a:pt x="142596" y="207322"/>
                    <a:pt x="112630" y="198545"/>
                    <a:pt x="73759" y="198545"/>
                  </a:cubicBezTo>
                  <a:cubicBezTo>
                    <a:pt x="59431" y="198545"/>
                    <a:pt x="38961" y="199612"/>
                    <a:pt x="12914" y="201745"/>
                  </a:cubicBezTo>
                  <a:lnTo>
                    <a:pt x="25584" y="0"/>
                  </a:lnTo>
                  <a:lnTo>
                    <a:pt x="205099" y="0"/>
                  </a:lnTo>
                  <a:lnTo>
                    <a:pt x="205099" y="25957"/>
                  </a:lnTo>
                  <a:lnTo>
                    <a:pt x="49986" y="25957"/>
                  </a:lnTo>
                  <a:lnTo>
                    <a:pt x="40336" y="175351"/>
                  </a:lnTo>
                  <a:lnTo>
                    <a:pt x="45476" y="174966"/>
                  </a:lnTo>
                  <a:cubicBezTo>
                    <a:pt x="62734" y="173783"/>
                    <a:pt x="76612" y="173179"/>
                    <a:pt x="86725" y="173179"/>
                  </a:cubicBezTo>
                  <a:cubicBezTo>
                    <a:pt x="106813" y="172844"/>
                    <a:pt x="126824" y="175769"/>
                    <a:pt x="145976" y="181840"/>
                  </a:cubicBezTo>
                  <a:cubicBezTo>
                    <a:pt x="161808" y="186941"/>
                    <a:pt x="176395" y="195306"/>
                    <a:pt x="188792" y="206397"/>
                  </a:cubicBezTo>
                  <a:cubicBezTo>
                    <a:pt x="200402" y="217103"/>
                    <a:pt x="209386" y="230344"/>
                    <a:pt x="215045" y="245088"/>
                  </a:cubicBezTo>
                  <a:cubicBezTo>
                    <a:pt x="221283" y="261793"/>
                    <a:pt x="224334" y="279520"/>
                    <a:pt x="224040" y="297349"/>
                  </a:cubicBezTo>
                  <a:cubicBezTo>
                    <a:pt x="224270" y="315916"/>
                    <a:pt x="221001" y="334361"/>
                    <a:pt x="214402" y="351717"/>
                  </a:cubicBezTo>
                  <a:cubicBezTo>
                    <a:pt x="208311" y="367514"/>
                    <a:pt x="198813" y="381774"/>
                    <a:pt x="186582" y="393480"/>
                  </a:cubicBezTo>
                  <a:cubicBezTo>
                    <a:pt x="173602" y="405527"/>
                    <a:pt x="158243" y="414720"/>
                    <a:pt x="141491" y="420465"/>
                  </a:cubicBezTo>
                  <a:cubicBezTo>
                    <a:pt x="121732" y="427187"/>
                    <a:pt x="100964" y="430465"/>
                    <a:pt x="80094" y="430154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9" name="圖形 7" descr="徽章 6 外框">
            <a:extLst>
              <a:ext uri="{FF2B5EF4-FFF2-40B4-BE49-F238E27FC236}">
                <a16:creationId xmlns:a16="http://schemas.microsoft.com/office/drawing/2014/main" id="{7892BEAE-4E89-FB5C-D865-A411E4E21F09}"/>
              </a:ext>
            </a:extLst>
          </p:cNvPr>
          <p:cNvGrpSpPr/>
          <p:nvPr/>
        </p:nvGrpSpPr>
        <p:grpSpPr>
          <a:xfrm>
            <a:off x="1379308" y="5869017"/>
            <a:ext cx="605410" cy="596530"/>
            <a:chOff x="7431417" y="3531099"/>
            <a:chExt cx="976882" cy="976882"/>
          </a:xfrm>
          <a:solidFill>
            <a:srgbClr val="FE511A"/>
          </a:solidFill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E5C59C7F-5368-FD4C-9422-E9059D43174B}"/>
                </a:ext>
              </a:extLst>
            </p:cNvPr>
            <p:cNvSpPr/>
            <p:nvPr/>
          </p:nvSpPr>
          <p:spPr>
            <a:xfrm>
              <a:off x="7431417" y="3531099"/>
              <a:ext cx="976882" cy="976882"/>
            </a:xfrm>
            <a:custGeom>
              <a:avLst/>
              <a:gdLst>
                <a:gd name="connsiteX0" fmla="*/ 488583 w 976882"/>
                <a:gd name="connsiteY0" fmla="*/ 25700 h 976882"/>
                <a:gd name="connsiteX1" fmla="*/ 951465 w 976882"/>
                <a:gd name="connsiteY1" fmla="*/ 488300 h 976882"/>
                <a:gd name="connsiteX2" fmla="*/ 488865 w 976882"/>
                <a:gd name="connsiteY2" fmla="*/ 951183 h 976882"/>
                <a:gd name="connsiteX3" fmla="*/ 25983 w 976882"/>
                <a:gd name="connsiteY3" fmla="*/ 488583 h 976882"/>
                <a:gd name="connsiteX4" fmla="*/ 25983 w 976882"/>
                <a:gd name="connsiteY4" fmla="*/ 488429 h 976882"/>
                <a:gd name="connsiteX5" fmla="*/ 488583 w 976882"/>
                <a:gd name="connsiteY5" fmla="*/ 25700 h 976882"/>
                <a:gd name="connsiteX6" fmla="*/ 488583 w 976882"/>
                <a:gd name="connsiteY6" fmla="*/ 0 h 976882"/>
                <a:gd name="connsiteX7" fmla="*/ 0 w 976882"/>
                <a:gd name="connsiteY7" fmla="*/ 488300 h 976882"/>
                <a:gd name="connsiteX8" fmla="*/ 488300 w 976882"/>
                <a:gd name="connsiteY8" fmla="*/ 976883 h 976882"/>
                <a:gd name="connsiteX9" fmla="*/ 976883 w 976882"/>
                <a:gd name="connsiteY9" fmla="*/ 488583 h 976882"/>
                <a:gd name="connsiteX10" fmla="*/ 976883 w 976882"/>
                <a:gd name="connsiteY10" fmla="*/ 488429 h 976882"/>
                <a:gd name="connsiteX11" fmla="*/ 488968 w 976882"/>
                <a:gd name="connsiteY11" fmla="*/ 0 h 976882"/>
                <a:gd name="connsiteX12" fmla="*/ 488583 w 976882"/>
                <a:gd name="connsiteY12" fmla="*/ 0 h 97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882" h="976882">
                  <a:moveTo>
                    <a:pt x="488583" y="25700"/>
                  </a:moveTo>
                  <a:cubicBezTo>
                    <a:pt x="744147" y="25622"/>
                    <a:pt x="951387" y="232735"/>
                    <a:pt x="951465" y="488300"/>
                  </a:cubicBezTo>
                  <a:cubicBezTo>
                    <a:pt x="951544" y="743865"/>
                    <a:pt x="744430" y="951104"/>
                    <a:pt x="488865" y="951183"/>
                  </a:cubicBezTo>
                  <a:cubicBezTo>
                    <a:pt x="233301" y="951261"/>
                    <a:pt x="26061" y="744147"/>
                    <a:pt x="25983" y="488583"/>
                  </a:cubicBezTo>
                  <a:cubicBezTo>
                    <a:pt x="25983" y="488531"/>
                    <a:pt x="25983" y="488480"/>
                    <a:pt x="25983" y="488429"/>
                  </a:cubicBezTo>
                  <a:cubicBezTo>
                    <a:pt x="26237" y="233026"/>
                    <a:pt x="233181" y="26026"/>
                    <a:pt x="488583" y="25700"/>
                  </a:cubicBezTo>
                  <a:moveTo>
                    <a:pt x="488583" y="0"/>
                  </a:moveTo>
                  <a:cubicBezTo>
                    <a:pt x="218824" y="-78"/>
                    <a:pt x="78" y="218541"/>
                    <a:pt x="0" y="488300"/>
                  </a:cubicBezTo>
                  <a:cubicBezTo>
                    <a:pt x="-78" y="758059"/>
                    <a:pt x="218541" y="976804"/>
                    <a:pt x="488300" y="976883"/>
                  </a:cubicBezTo>
                  <a:cubicBezTo>
                    <a:pt x="758059" y="976961"/>
                    <a:pt x="976804" y="758342"/>
                    <a:pt x="976883" y="488583"/>
                  </a:cubicBezTo>
                  <a:cubicBezTo>
                    <a:pt x="976883" y="488531"/>
                    <a:pt x="976883" y="488480"/>
                    <a:pt x="976883" y="488429"/>
                  </a:cubicBezTo>
                  <a:cubicBezTo>
                    <a:pt x="977024" y="218819"/>
                    <a:pt x="758578" y="141"/>
                    <a:pt x="488968" y="0"/>
                  </a:cubicBezTo>
                  <a:cubicBezTo>
                    <a:pt x="488840" y="0"/>
                    <a:pt x="488711" y="0"/>
                    <a:pt x="488583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31A5E2C2-5832-E183-1F7E-D1CC195D4BDF}"/>
                </a:ext>
              </a:extLst>
            </p:cNvPr>
            <p:cNvSpPr/>
            <p:nvPr/>
          </p:nvSpPr>
          <p:spPr>
            <a:xfrm>
              <a:off x="7784343" y="3790329"/>
              <a:ext cx="255799" cy="437753"/>
            </a:xfrm>
            <a:custGeom>
              <a:avLst/>
              <a:gdLst>
                <a:gd name="connsiteX0" fmla="*/ 128049 w 255799"/>
                <a:gd name="connsiteY0" fmla="*/ 437704 h 437753"/>
                <a:gd name="connsiteX1" fmla="*/ 34347 w 255799"/>
                <a:gd name="connsiteY1" fmla="*/ 388192 h 437753"/>
                <a:gd name="connsiteX2" fmla="*/ 8943 w 255799"/>
                <a:gd name="connsiteY2" fmla="*/ 327592 h 437753"/>
                <a:gd name="connsiteX3" fmla="*/ 25 w 255799"/>
                <a:gd name="connsiteY3" fmla="*/ 244928 h 437753"/>
                <a:gd name="connsiteX4" fmla="*/ 11782 w 255799"/>
                <a:gd name="connsiteY4" fmla="*/ 143670 h 437753"/>
                <a:gd name="connsiteX5" fmla="*/ 45334 w 255799"/>
                <a:gd name="connsiteY5" fmla="*/ 66313 h 437753"/>
                <a:gd name="connsiteX6" fmla="*/ 97877 w 255799"/>
                <a:gd name="connsiteY6" fmla="*/ 17252 h 437753"/>
                <a:gd name="connsiteX7" fmla="*/ 167512 w 255799"/>
                <a:gd name="connsiteY7" fmla="*/ 58 h 437753"/>
                <a:gd name="connsiteX8" fmla="*/ 230168 w 255799"/>
                <a:gd name="connsiteY8" fmla="*/ 10043 h 437753"/>
                <a:gd name="connsiteX9" fmla="*/ 230168 w 255799"/>
                <a:gd name="connsiteY9" fmla="*/ 38146 h 437753"/>
                <a:gd name="connsiteX10" fmla="*/ 167781 w 255799"/>
                <a:gd name="connsiteY10" fmla="*/ 24756 h 437753"/>
                <a:gd name="connsiteX11" fmla="*/ 110547 w 255799"/>
                <a:gd name="connsiteY11" fmla="*/ 39675 h 437753"/>
                <a:gd name="connsiteX12" fmla="*/ 67346 w 255799"/>
                <a:gd name="connsiteY12" fmla="*/ 81591 h 437753"/>
                <a:gd name="connsiteX13" fmla="*/ 40245 w 255799"/>
                <a:gd name="connsiteY13" fmla="*/ 145752 h 437753"/>
                <a:gd name="connsiteX14" fmla="*/ 30800 w 255799"/>
                <a:gd name="connsiteY14" fmla="*/ 227786 h 437753"/>
                <a:gd name="connsiteX15" fmla="*/ 30800 w 255799"/>
                <a:gd name="connsiteY15" fmla="*/ 232283 h 437753"/>
                <a:gd name="connsiteX16" fmla="*/ 39281 w 255799"/>
                <a:gd name="connsiteY16" fmla="*/ 232283 h 437753"/>
                <a:gd name="connsiteX17" fmla="*/ 40566 w 255799"/>
                <a:gd name="connsiteY17" fmla="*/ 229713 h 437753"/>
                <a:gd name="connsiteX18" fmla="*/ 139820 w 255799"/>
                <a:gd name="connsiteY18" fmla="*/ 168972 h 437753"/>
                <a:gd name="connsiteX19" fmla="*/ 187519 w 255799"/>
                <a:gd name="connsiteY19" fmla="*/ 178519 h 437753"/>
                <a:gd name="connsiteX20" fmla="*/ 223962 w 255799"/>
                <a:gd name="connsiteY20" fmla="*/ 205119 h 437753"/>
                <a:gd name="connsiteX21" fmla="*/ 247451 w 255799"/>
                <a:gd name="connsiteY21" fmla="*/ 245776 h 437753"/>
                <a:gd name="connsiteX22" fmla="*/ 255791 w 255799"/>
                <a:gd name="connsiteY22" fmla="*/ 297587 h 437753"/>
                <a:gd name="connsiteX23" fmla="*/ 246269 w 255799"/>
                <a:gd name="connsiteY23" fmla="*/ 354127 h 437753"/>
                <a:gd name="connsiteX24" fmla="*/ 219785 w 255799"/>
                <a:gd name="connsiteY24" fmla="*/ 398280 h 437753"/>
                <a:gd name="connsiteX25" fmla="*/ 179346 w 255799"/>
                <a:gd name="connsiteY25" fmla="*/ 427256 h 437753"/>
                <a:gd name="connsiteX26" fmla="*/ 128049 w 255799"/>
                <a:gd name="connsiteY26" fmla="*/ 437704 h 437753"/>
                <a:gd name="connsiteX27" fmla="*/ 131069 w 255799"/>
                <a:gd name="connsiteY27" fmla="*/ 193759 h 437753"/>
                <a:gd name="connsiteX28" fmla="*/ 92288 w 255799"/>
                <a:gd name="connsiteY28" fmla="*/ 201996 h 437753"/>
                <a:gd name="connsiteX29" fmla="*/ 61448 w 255799"/>
                <a:gd name="connsiteY29" fmla="*/ 224085 h 437753"/>
                <a:gd name="connsiteX30" fmla="*/ 41299 w 255799"/>
                <a:gd name="connsiteY30" fmla="*/ 255902 h 437753"/>
                <a:gd name="connsiteX31" fmla="*/ 34051 w 255799"/>
                <a:gd name="connsiteY31" fmla="*/ 293424 h 437753"/>
                <a:gd name="connsiteX32" fmla="*/ 40875 w 255799"/>
                <a:gd name="connsiteY32" fmla="*/ 339195 h 437753"/>
                <a:gd name="connsiteX33" fmla="*/ 60278 w 255799"/>
                <a:gd name="connsiteY33" fmla="*/ 377167 h 437753"/>
                <a:gd name="connsiteX34" fmla="*/ 90604 w 255799"/>
                <a:gd name="connsiteY34" fmla="*/ 403240 h 437753"/>
                <a:gd name="connsiteX35" fmla="*/ 130092 w 255799"/>
                <a:gd name="connsiteY35" fmla="*/ 412967 h 437753"/>
                <a:gd name="connsiteX36" fmla="*/ 198429 w 255799"/>
                <a:gd name="connsiteY36" fmla="*/ 381716 h 437753"/>
                <a:gd name="connsiteX37" fmla="*/ 217909 w 255799"/>
                <a:gd name="connsiteY37" fmla="*/ 347162 h 437753"/>
                <a:gd name="connsiteX38" fmla="*/ 224938 w 255799"/>
                <a:gd name="connsiteY38" fmla="*/ 303665 h 437753"/>
                <a:gd name="connsiteX39" fmla="*/ 218513 w 255799"/>
                <a:gd name="connsiteY39" fmla="*/ 258934 h 437753"/>
                <a:gd name="connsiteX40" fmla="*/ 200061 w 255799"/>
                <a:gd name="connsiteY40" fmla="*/ 224124 h 437753"/>
                <a:gd name="connsiteX41" fmla="*/ 170506 w 255799"/>
                <a:gd name="connsiteY41" fmla="*/ 201688 h 437753"/>
                <a:gd name="connsiteX42" fmla="*/ 131069 w 255799"/>
                <a:gd name="connsiteY42" fmla="*/ 193759 h 4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5799" h="437753">
                  <a:moveTo>
                    <a:pt x="128049" y="437704"/>
                  </a:moveTo>
                  <a:cubicBezTo>
                    <a:pt x="90277" y="438850"/>
                    <a:pt x="54685" y="420044"/>
                    <a:pt x="34347" y="388192"/>
                  </a:cubicBezTo>
                  <a:cubicBezTo>
                    <a:pt x="22422" y="369622"/>
                    <a:pt x="13824" y="349114"/>
                    <a:pt x="8943" y="327592"/>
                  </a:cubicBezTo>
                  <a:cubicBezTo>
                    <a:pt x="2688" y="300491"/>
                    <a:pt x="-306" y="272739"/>
                    <a:pt x="25" y="244928"/>
                  </a:cubicBezTo>
                  <a:cubicBezTo>
                    <a:pt x="-312" y="210816"/>
                    <a:pt x="3638" y="176797"/>
                    <a:pt x="11782" y="143670"/>
                  </a:cubicBezTo>
                  <a:cubicBezTo>
                    <a:pt x="18426" y="116144"/>
                    <a:pt x="29776" y="89972"/>
                    <a:pt x="45334" y="66313"/>
                  </a:cubicBezTo>
                  <a:cubicBezTo>
                    <a:pt x="58783" y="46084"/>
                    <a:pt x="76776" y="29283"/>
                    <a:pt x="97877" y="17252"/>
                  </a:cubicBezTo>
                  <a:cubicBezTo>
                    <a:pt x="119215" y="5603"/>
                    <a:pt x="143204" y="-321"/>
                    <a:pt x="167512" y="58"/>
                  </a:cubicBezTo>
                  <a:cubicBezTo>
                    <a:pt x="188834" y="-494"/>
                    <a:pt x="210075" y="2890"/>
                    <a:pt x="230168" y="10043"/>
                  </a:cubicBezTo>
                  <a:lnTo>
                    <a:pt x="230168" y="38146"/>
                  </a:lnTo>
                  <a:cubicBezTo>
                    <a:pt x="210564" y="29288"/>
                    <a:pt x="189294" y="24724"/>
                    <a:pt x="167781" y="24756"/>
                  </a:cubicBezTo>
                  <a:cubicBezTo>
                    <a:pt x="147711" y="24510"/>
                    <a:pt x="127944" y="29662"/>
                    <a:pt x="110547" y="39675"/>
                  </a:cubicBezTo>
                  <a:cubicBezTo>
                    <a:pt x="93068" y="50077"/>
                    <a:pt x="78271" y="64433"/>
                    <a:pt x="67346" y="81591"/>
                  </a:cubicBezTo>
                  <a:cubicBezTo>
                    <a:pt x="54844" y="101342"/>
                    <a:pt x="45688" y="123020"/>
                    <a:pt x="40245" y="145752"/>
                  </a:cubicBezTo>
                  <a:cubicBezTo>
                    <a:pt x="33706" y="172599"/>
                    <a:pt x="30533" y="200155"/>
                    <a:pt x="30800" y="227786"/>
                  </a:cubicBezTo>
                  <a:lnTo>
                    <a:pt x="30800" y="232283"/>
                  </a:lnTo>
                  <a:lnTo>
                    <a:pt x="39281" y="232283"/>
                  </a:lnTo>
                  <a:lnTo>
                    <a:pt x="40566" y="229713"/>
                  </a:lnTo>
                  <a:cubicBezTo>
                    <a:pt x="57639" y="190655"/>
                    <a:pt x="97271" y="166400"/>
                    <a:pt x="139820" y="168972"/>
                  </a:cubicBezTo>
                  <a:cubicBezTo>
                    <a:pt x="156216" y="168736"/>
                    <a:pt x="172475" y="171991"/>
                    <a:pt x="187519" y="178519"/>
                  </a:cubicBezTo>
                  <a:cubicBezTo>
                    <a:pt x="201418" y="184697"/>
                    <a:pt x="213840" y="193766"/>
                    <a:pt x="223962" y="205119"/>
                  </a:cubicBezTo>
                  <a:cubicBezTo>
                    <a:pt x="234365" y="217011"/>
                    <a:pt x="242345" y="230822"/>
                    <a:pt x="247451" y="245776"/>
                  </a:cubicBezTo>
                  <a:cubicBezTo>
                    <a:pt x="253140" y="262451"/>
                    <a:pt x="255959" y="279970"/>
                    <a:pt x="255791" y="297587"/>
                  </a:cubicBezTo>
                  <a:cubicBezTo>
                    <a:pt x="255990" y="316849"/>
                    <a:pt x="252766" y="335993"/>
                    <a:pt x="246269" y="354127"/>
                  </a:cubicBezTo>
                  <a:cubicBezTo>
                    <a:pt x="240412" y="370434"/>
                    <a:pt x="231415" y="385435"/>
                    <a:pt x="219785" y="398280"/>
                  </a:cubicBezTo>
                  <a:cubicBezTo>
                    <a:pt x="208427" y="410600"/>
                    <a:pt x="194665" y="420463"/>
                    <a:pt x="179346" y="427256"/>
                  </a:cubicBezTo>
                  <a:cubicBezTo>
                    <a:pt x="163179" y="434327"/>
                    <a:pt x="145695" y="437887"/>
                    <a:pt x="128049" y="437704"/>
                  </a:cubicBezTo>
                  <a:close/>
                  <a:moveTo>
                    <a:pt x="131069" y="193759"/>
                  </a:moveTo>
                  <a:cubicBezTo>
                    <a:pt x="117697" y="193655"/>
                    <a:pt x="104463" y="196467"/>
                    <a:pt x="92288" y="201996"/>
                  </a:cubicBezTo>
                  <a:cubicBezTo>
                    <a:pt x="80658" y="207264"/>
                    <a:pt x="70179" y="214770"/>
                    <a:pt x="61448" y="224085"/>
                  </a:cubicBezTo>
                  <a:cubicBezTo>
                    <a:pt x="52827" y="233358"/>
                    <a:pt x="45995" y="244144"/>
                    <a:pt x="41299" y="255902"/>
                  </a:cubicBezTo>
                  <a:cubicBezTo>
                    <a:pt x="36487" y="267825"/>
                    <a:pt x="34026" y="280566"/>
                    <a:pt x="34051" y="293424"/>
                  </a:cubicBezTo>
                  <a:cubicBezTo>
                    <a:pt x="33970" y="308940"/>
                    <a:pt x="36272" y="324377"/>
                    <a:pt x="40875" y="339195"/>
                  </a:cubicBezTo>
                  <a:cubicBezTo>
                    <a:pt x="45065" y="352894"/>
                    <a:pt x="51633" y="365746"/>
                    <a:pt x="60278" y="377167"/>
                  </a:cubicBezTo>
                  <a:cubicBezTo>
                    <a:pt x="68442" y="387893"/>
                    <a:pt x="78775" y="396778"/>
                    <a:pt x="90604" y="403240"/>
                  </a:cubicBezTo>
                  <a:cubicBezTo>
                    <a:pt x="102736" y="409760"/>
                    <a:pt x="116320" y="413106"/>
                    <a:pt x="130092" y="412967"/>
                  </a:cubicBezTo>
                  <a:cubicBezTo>
                    <a:pt x="156404" y="413319"/>
                    <a:pt x="181486" y="401849"/>
                    <a:pt x="198429" y="381716"/>
                  </a:cubicBezTo>
                  <a:cubicBezTo>
                    <a:pt x="206971" y="371480"/>
                    <a:pt x="213572" y="359770"/>
                    <a:pt x="217909" y="347162"/>
                  </a:cubicBezTo>
                  <a:cubicBezTo>
                    <a:pt x="222714" y="333170"/>
                    <a:pt x="225091" y="318459"/>
                    <a:pt x="224938" y="303665"/>
                  </a:cubicBezTo>
                  <a:cubicBezTo>
                    <a:pt x="225078" y="288515"/>
                    <a:pt x="222912" y="273433"/>
                    <a:pt x="218513" y="258934"/>
                  </a:cubicBezTo>
                  <a:cubicBezTo>
                    <a:pt x="214698" y="246236"/>
                    <a:pt x="208428" y="234409"/>
                    <a:pt x="200061" y="224124"/>
                  </a:cubicBezTo>
                  <a:cubicBezTo>
                    <a:pt x="192033" y="214505"/>
                    <a:pt x="181928" y="206834"/>
                    <a:pt x="170506" y="201688"/>
                  </a:cubicBezTo>
                  <a:cubicBezTo>
                    <a:pt x="158078" y="196256"/>
                    <a:pt x="144630" y="193552"/>
                    <a:pt x="131069" y="193759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9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8B9D3-D774-FF23-247A-53B0AE10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5" y="1730339"/>
            <a:ext cx="10562253" cy="43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5C88BA-D88C-3BF4-071D-71AC5B40B400}"/>
              </a:ext>
            </a:extLst>
          </p:cNvPr>
          <p:cNvSpPr txBox="1"/>
          <p:nvPr/>
        </p:nvSpPr>
        <p:spPr>
          <a:xfrm>
            <a:off x="699247" y="1492558"/>
            <a:ext cx="839096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建立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SSH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key</a:t>
            </a: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執行 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ssh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-keygen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產生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SSH key</a:t>
            </a: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Enter file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可以直接輸入他給的建議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/c/Users/&lt;your username&gt;/.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ssh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/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id_rsa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cat &lt;SSH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key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同上行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&gt;.pub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 取得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public key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資訊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複製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public key 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設定至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github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頁面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F85ACB8-6FBF-C235-5E8B-DA7962F25A5C}"/>
              </a:ext>
            </a:extLst>
          </p:cNvPr>
          <p:cNvGrpSpPr/>
          <p:nvPr/>
        </p:nvGrpSpPr>
        <p:grpSpPr>
          <a:xfrm>
            <a:off x="1840480" y="5215422"/>
            <a:ext cx="3645920" cy="815038"/>
            <a:chOff x="2454699" y="5183893"/>
            <a:chExt cx="3645920" cy="815038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9D17D7FD-1258-ECDC-6E58-7DA0DAA042C9}"/>
                </a:ext>
              </a:extLst>
            </p:cNvPr>
            <p:cNvSpPr/>
            <p:nvPr/>
          </p:nvSpPr>
          <p:spPr>
            <a:xfrm>
              <a:off x="2454699" y="5183893"/>
              <a:ext cx="3645920" cy="81503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2B59834-49A4-492F-40A5-054C65F50B4C}"/>
                </a:ext>
              </a:extLst>
            </p:cNvPr>
            <p:cNvSpPr txBox="1"/>
            <p:nvPr/>
          </p:nvSpPr>
          <p:spPr>
            <a:xfrm>
              <a:off x="2545977" y="5276797"/>
              <a:ext cx="3462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SSH</a:t>
              </a:r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key</a:t>
              </a:r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設定在</a:t>
              </a:r>
              <a:r>
                <a:rPr lang="en-US" altLang="zh-TW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GitHub</a:t>
              </a:r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帳號中，</a:t>
              </a:r>
              <a:endPara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r>
                <a:rPr lang="zh-TW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因此僅需設定一次即可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E676B6E6-F330-C034-A2C9-C3BF40BED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958"/>
          <a:stretch/>
        </p:blipFill>
        <p:spPr>
          <a:xfrm>
            <a:off x="6891159" y="4608060"/>
            <a:ext cx="4738317" cy="15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624D41A1-B6E6-2F53-30A8-573D50256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6"/>
          <a:stretch/>
        </p:blipFill>
        <p:spPr>
          <a:xfrm>
            <a:off x="1153749" y="1676568"/>
            <a:ext cx="10198615" cy="4471200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5" name="圖形 12" descr="徽章 1 外框">
            <a:extLst>
              <a:ext uri="{FF2B5EF4-FFF2-40B4-BE49-F238E27FC236}">
                <a16:creationId xmlns:a16="http://schemas.microsoft.com/office/drawing/2014/main" id="{5E843367-A80B-2722-3936-984CBC6E0B57}"/>
              </a:ext>
            </a:extLst>
          </p:cNvPr>
          <p:cNvGrpSpPr/>
          <p:nvPr/>
        </p:nvGrpSpPr>
        <p:grpSpPr>
          <a:xfrm>
            <a:off x="10794236" y="2013762"/>
            <a:ext cx="488030" cy="488030"/>
            <a:chOff x="6682234" y="2781099"/>
            <a:chExt cx="976065" cy="976065"/>
          </a:xfrm>
          <a:solidFill>
            <a:srgbClr val="FE511A"/>
          </a:solidFill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AF99DD64-FDD8-3C06-9DFB-11A6C1F5198E}"/>
                </a:ext>
              </a:extLst>
            </p:cNvPr>
            <p:cNvSpPr/>
            <p:nvPr/>
          </p:nvSpPr>
          <p:spPr>
            <a:xfrm>
              <a:off x="6682234" y="2781099"/>
              <a:ext cx="976065" cy="976065"/>
            </a:xfrm>
            <a:custGeom>
              <a:avLst/>
              <a:gdLst>
                <a:gd name="connsiteX0" fmla="*/ 488034 w 976065"/>
                <a:gd name="connsiteY0" fmla="*/ 25700 h 976065"/>
                <a:gd name="connsiteX1" fmla="*/ 950367 w 976065"/>
                <a:gd name="connsiteY1" fmla="*/ 488033 h 976065"/>
                <a:gd name="connsiteX2" fmla="*/ 488034 w 976065"/>
                <a:gd name="connsiteY2" fmla="*/ 950365 h 976065"/>
                <a:gd name="connsiteX3" fmla="*/ 25701 w 976065"/>
                <a:gd name="connsiteY3" fmla="*/ 488033 h 976065"/>
                <a:gd name="connsiteX4" fmla="*/ 488034 w 976065"/>
                <a:gd name="connsiteY4" fmla="*/ 25703 h 976065"/>
                <a:gd name="connsiteX5" fmla="*/ 488034 w 976065"/>
                <a:gd name="connsiteY5" fmla="*/ 0 h 976065"/>
                <a:gd name="connsiteX6" fmla="*/ 0 w 976065"/>
                <a:gd name="connsiteY6" fmla="*/ 488031 h 976065"/>
                <a:gd name="connsiteX7" fmla="*/ 488031 w 976065"/>
                <a:gd name="connsiteY7" fmla="*/ 976065 h 976065"/>
                <a:gd name="connsiteX8" fmla="*/ 976065 w 976065"/>
                <a:gd name="connsiteY8" fmla="*/ 488034 h 976065"/>
                <a:gd name="connsiteX9" fmla="*/ 488470 w 976065"/>
                <a:gd name="connsiteY9" fmla="*/ 4 h 976065"/>
                <a:gd name="connsiteX10" fmla="*/ 488034 w 976065"/>
                <a:gd name="connsiteY10" fmla="*/ 4 h 9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5" h="976065">
                  <a:moveTo>
                    <a:pt x="488034" y="25700"/>
                  </a:moveTo>
                  <a:cubicBezTo>
                    <a:pt x="743374" y="25700"/>
                    <a:pt x="950367" y="232693"/>
                    <a:pt x="950367" y="488033"/>
                  </a:cubicBezTo>
                  <a:cubicBezTo>
                    <a:pt x="950367" y="743373"/>
                    <a:pt x="743374" y="950365"/>
                    <a:pt x="488034" y="950365"/>
                  </a:cubicBezTo>
                  <a:cubicBezTo>
                    <a:pt x="232694" y="950365"/>
                    <a:pt x="25701" y="743373"/>
                    <a:pt x="25701" y="488033"/>
                  </a:cubicBezTo>
                  <a:cubicBezTo>
                    <a:pt x="25992" y="232814"/>
                    <a:pt x="232815" y="25992"/>
                    <a:pt x="488034" y="25703"/>
                  </a:cubicBezTo>
                  <a:moveTo>
                    <a:pt x="488034" y="0"/>
                  </a:moveTo>
                  <a:cubicBezTo>
                    <a:pt x="218501" y="-1"/>
                    <a:pt x="1" y="218499"/>
                    <a:pt x="0" y="488031"/>
                  </a:cubicBezTo>
                  <a:cubicBezTo>
                    <a:pt x="-1" y="757564"/>
                    <a:pt x="218499" y="976064"/>
                    <a:pt x="488031" y="976065"/>
                  </a:cubicBezTo>
                  <a:cubicBezTo>
                    <a:pt x="757564" y="976067"/>
                    <a:pt x="976064" y="757567"/>
                    <a:pt x="976065" y="488034"/>
                  </a:cubicBezTo>
                  <a:cubicBezTo>
                    <a:pt x="976185" y="218622"/>
                    <a:pt x="757881" y="123"/>
                    <a:pt x="488470" y="4"/>
                  </a:cubicBezTo>
                  <a:cubicBezTo>
                    <a:pt x="488324" y="4"/>
                    <a:pt x="488179" y="4"/>
                    <a:pt x="488034" y="4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CB4CDC13-5AE3-A651-4B1D-2D2807E4D140}"/>
                </a:ext>
              </a:extLst>
            </p:cNvPr>
            <p:cNvSpPr/>
            <p:nvPr/>
          </p:nvSpPr>
          <p:spPr>
            <a:xfrm>
              <a:off x="7071535" y="3037673"/>
              <a:ext cx="132849" cy="432829"/>
            </a:xfrm>
            <a:custGeom>
              <a:avLst/>
              <a:gdLst>
                <a:gd name="connsiteX0" fmla="*/ 103302 w 132849"/>
                <a:gd name="connsiteY0" fmla="*/ 432829 h 432829"/>
                <a:gd name="connsiteX1" fmla="*/ 103302 w 132849"/>
                <a:gd name="connsiteY1" fmla="*/ 41712 h 432829"/>
                <a:gd name="connsiteX2" fmla="*/ 103090 w 132849"/>
                <a:gd name="connsiteY2" fmla="*/ 41613 h 432829"/>
                <a:gd name="connsiteX3" fmla="*/ 95882 w 132849"/>
                <a:gd name="connsiteY3" fmla="*/ 47856 h 432829"/>
                <a:gd name="connsiteX4" fmla="*/ 72727 w 132849"/>
                <a:gd name="connsiteY4" fmla="*/ 64916 h 432829"/>
                <a:gd name="connsiteX5" fmla="*/ 46224 w 132849"/>
                <a:gd name="connsiteY5" fmla="*/ 80552 h 432829"/>
                <a:gd name="connsiteX6" fmla="*/ 19175 w 132849"/>
                <a:gd name="connsiteY6" fmla="*/ 93626 h 432829"/>
                <a:gd name="connsiteX7" fmla="*/ 0 w 132849"/>
                <a:gd name="connsiteY7" fmla="*/ 101219 h 432829"/>
                <a:gd name="connsiteX8" fmla="*/ 0 w 132849"/>
                <a:gd name="connsiteY8" fmla="*/ 76774 h 432829"/>
                <a:gd name="connsiteX9" fmla="*/ 65780 w 132849"/>
                <a:gd name="connsiteY9" fmla="*/ 45865 h 432829"/>
                <a:gd name="connsiteX10" fmla="*/ 128231 w 132849"/>
                <a:gd name="connsiteY10" fmla="*/ 0 h 432829"/>
                <a:gd name="connsiteX11" fmla="*/ 132850 w 132849"/>
                <a:gd name="connsiteY11" fmla="*/ 239 h 432829"/>
                <a:gd name="connsiteX12" fmla="*/ 132850 w 132849"/>
                <a:gd name="connsiteY12" fmla="*/ 432829 h 43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849" h="432829">
                  <a:moveTo>
                    <a:pt x="103302" y="432829"/>
                  </a:moveTo>
                  <a:lnTo>
                    <a:pt x="103302" y="41712"/>
                  </a:lnTo>
                  <a:cubicBezTo>
                    <a:pt x="103302" y="41561"/>
                    <a:pt x="103207" y="41516"/>
                    <a:pt x="103090" y="41613"/>
                  </a:cubicBezTo>
                  <a:lnTo>
                    <a:pt x="95882" y="47856"/>
                  </a:lnTo>
                  <a:cubicBezTo>
                    <a:pt x="88556" y="54056"/>
                    <a:pt x="80820" y="59756"/>
                    <a:pt x="72727" y="64916"/>
                  </a:cubicBezTo>
                  <a:cubicBezTo>
                    <a:pt x="64087" y="70475"/>
                    <a:pt x="55172" y="75733"/>
                    <a:pt x="46224" y="80552"/>
                  </a:cubicBezTo>
                  <a:cubicBezTo>
                    <a:pt x="37220" y="85395"/>
                    <a:pt x="28116" y="89787"/>
                    <a:pt x="19175" y="93626"/>
                  </a:cubicBezTo>
                  <a:cubicBezTo>
                    <a:pt x="12454" y="96501"/>
                    <a:pt x="6029" y="99048"/>
                    <a:pt x="0" y="101219"/>
                  </a:cubicBezTo>
                  <a:lnTo>
                    <a:pt x="0" y="76774"/>
                  </a:lnTo>
                  <a:cubicBezTo>
                    <a:pt x="23047" y="69043"/>
                    <a:pt x="45120" y="58672"/>
                    <a:pt x="65780" y="45865"/>
                  </a:cubicBezTo>
                  <a:cubicBezTo>
                    <a:pt x="87741" y="32198"/>
                    <a:pt x="108620" y="16866"/>
                    <a:pt x="128231" y="0"/>
                  </a:cubicBezTo>
                  <a:lnTo>
                    <a:pt x="132850" y="239"/>
                  </a:lnTo>
                  <a:lnTo>
                    <a:pt x="132850" y="432829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9" name="圖形 14" descr="識別證 外框">
            <a:extLst>
              <a:ext uri="{FF2B5EF4-FFF2-40B4-BE49-F238E27FC236}">
                <a16:creationId xmlns:a16="http://schemas.microsoft.com/office/drawing/2014/main" id="{FC89ACE9-E9D8-2613-127A-FF50367F803D}"/>
              </a:ext>
            </a:extLst>
          </p:cNvPr>
          <p:cNvGrpSpPr/>
          <p:nvPr/>
        </p:nvGrpSpPr>
        <p:grpSpPr>
          <a:xfrm>
            <a:off x="10778083" y="4560225"/>
            <a:ext cx="488030" cy="488030"/>
            <a:chOff x="2193226" y="3681099"/>
            <a:chExt cx="976060" cy="976060"/>
          </a:xfrm>
          <a:solidFill>
            <a:srgbClr val="FE511A"/>
          </a:solidFill>
        </p:grpSpPr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C1F99E1C-C3CB-09FE-FA3A-2B1055055B22}"/>
                </a:ext>
              </a:extLst>
            </p:cNvPr>
            <p:cNvSpPr/>
            <p:nvPr/>
          </p:nvSpPr>
          <p:spPr>
            <a:xfrm>
              <a:off x="2193226" y="3681099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744A4EFA-F62B-1F05-4E1E-725B8287BF46}"/>
                </a:ext>
              </a:extLst>
            </p:cNvPr>
            <p:cNvSpPr/>
            <p:nvPr/>
          </p:nvSpPr>
          <p:spPr>
            <a:xfrm>
              <a:off x="2554230" y="3940408"/>
              <a:ext cx="246724" cy="430184"/>
            </a:xfrm>
            <a:custGeom>
              <a:avLst/>
              <a:gdLst>
                <a:gd name="connsiteX0" fmla="*/ 30 w 246724"/>
                <a:gd name="connsiteY0" fmla="*/ 430094 h 430184"/>
                <a:gd name="connsiteX1" fmla="*/ 30 w 246724"/>
                <a:gd name="connsiteY1" fmla="*/ 413813 h 430184"/>
                <a:gd name="connsiteX2" fmla="*/ 6596 w 246724"/>
                <a:gd name="connsiteY2" fmla="*/ 364983 h 430184"/>
                <a:gd name="connsiteX3" fmla="*/ 27092 w 246724"/>
                <a:gd name="connsiteY3" fmla="*/ 326652 h 430184"/>
                <a:gd name="connsiteX4" fmla="*/ 63419 w 246724"/>
                <a:gd name="connsiteY4" fmla="*/ 290466 h 430184"/>
                <a:gd name="connsiteX5" fmla="*/ 117453 w 246724"/>
                <a:gd name="connsiteY5" fmla="*/ 249346 h 430184"/>
                <a:gd name="connsiteX6" fmla="*/ 155720 w 246724"/>
                <a:gd name="connsiteY6" fmla="*/ 218815 h 430184"/>
                <a:gd name="connsiteX7" fmla="*/ 184106 w 246724"/>
                <a:gd name="connsiteY7" fmla="*/ 187975 h 430184"/>
                <a:gd name="connsiteX8" fmla="*/ 201595 w 246724"/>
                <a:gd name="connsiteY8" fmla="*/ 153768 h 430184"/>
                <a:gd name="connsiteX9" fmla="*/ 207545 w 246724"/>
                <a:gd name="connsiteY9" fmla="*/ 113522 h 430184"/>
                <a:gd name="connsiteX10" fmla="*/ 201055 w 246724"/>
                <a:gd name="connsiteY10" fmla="*/ 75589 h 430184"/>
                <a:gd name="connsiteX11" fmla="*/ 154217 w 246724"/>
                <a:gd name="connsiteY11" fmla="*/ 30357 h 430184"/>
                <a:gd name="connsiteX12" fmla="*/ 118109 w 246724"/>
                <a:gd name="connsiteY12" fmla="*/ 24703 h 430184"/>
                <a:gd name="connsiteX13" fmla="*/ 60489 w 246724"/>
                <a:gd name="connsiteY13" fmla="*/ 38838 h 430184"/>
                <a:gd name="connsiteX14" fmla="*/ 16902 w 246724"/>
                <a:gd name="connsiteY14" fmla="*/ 69086 h 430184"/>
                <a:gd name="connsiteX15" fmla="*/ 16902 w 246724"/>
                <a:gd name="connsiteY15" fmla="*/ 38234 h 430184"/>
                <a:gd name="connsiteX16" fmla="*/ 64061 w 246724"/>
                <a:gd name="connsiteY16" fmla="*/ 10542 h 430184"/>
                <a:gd name="connsiteX17" fmla="*/ 123531 w 246724"/>
                <a:gd name="connsiteY17" fmla="*/ 18 h 430184"/>
                <a:gd name="connsiteX18" fmla="*/ 133387 w 246724"/>
                <a:gd name="connsiteY18" fmla="*/ 596 h 430184"/>
                <a:gd name="connsiteX19" fmla="*/ 143063 w 246724"/>
                <a:gd name="connsiteY19" fmla="*/ 2369 h 430184"/>
                <a:gd name="connsiteX20" fmla="*/ 182243 w 246724"/>
                <a:gd name="connsiteY20" fmla="*/ 13266 h 430184"/>
                <a:gd name="connsiteX21" fmla="*/ 212068 w 246724"/>
                <a:gd name="connsiteY21" fmla="*/ 35304 h 430184"/>
                <a:gd name="connsiteX22" fmla="*/ 231189 w 246724"/>
                <a:gd name="connsiteY22" fmla="*/ 67429 h 430184"/>
                <a:gd name="connsiteX23" fmla="*/ 237999 w 246724"/>
                <a:gd name="connsiteY23" fmla="*/ 109101 h 430184"/>
                <a:gd name="connsiteX24" fmla="*/ 230996 w 246724"/>
                <a:gd name="connsiteY24" fmla="*/ 157392 h 430184"/>
                <a:gd name="connsiteX25" fmla="*/ 210988 w 246724"/>
                <a:gd name="connsiteY25" fmla="*/ 196674 h 430184"/>
                <a:gd name="connsiteX26" fmla="*/ 179454 w 246724"/>
                <a:gd name="connsiteY26" fmla="*/ 230855 h 430184"/>
                <a:gd name="connsiteX27" fmla="*/ 137769 w 246724"/>
                <a:gd name="connsiteY27" fmla="*/ 263571 h 430184"/>
                <a:gd name="connsiteX28" fmla="*/ 93231 w 246724"/>
                <a:gd name="connsiteY28" fmla="*/ 296634 h 430184"/>
                <a:gd name="connsiteX29" fmla="*/ 61980 w 246724"/>
                <a:gd name="connsiteY29" fmla="*/ 324365 h 430184"/>
                <a:gd name="connsiteX30" fmla="*/ 42705 w 246724"/>
                <a:gd name="connsiteY30" fmla="*/ 351350 h 430184"/>
                <a:gd name="connsiteX31" fmla="*/ 33286 w 246724"/>
                <a:gd name="connsiteY31" fmla="*/ 380982 h 430184"/>
                <a:gd name="connsiteX32" fmla="*/ 32181 w 246724"/>
                <a:gd name="connsiteY32" fmla="*/ 390182 h 430184"/>
                <a:gd name="connsiteX33" fmla="*/ 31705 w 246724"/>
                <a:gd name="connsiteY33" fmla="*/ 400000 h 430184"/>
                <a:gd name="connsiteX34" fmla="*/ 31705 w 246724"/>
                <a:gd name="connsiteY34" fmla="*/ 404484 h 430184"/>
                <a:gd name="connsiteX35" fmla="*/ 246724 w 246724"/>
                <a:gd name="connsiteY35" fmla="*/ 404484 h 430184"/>
                <a:gd name="connsiteX36" fmla="*/ 246724 w 246724"/>
                <a:gd name="connsiteY36" fmla="*/ 430184 h 43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6724" h="430184">
                  <a:moveTo>
                    <a:pt x="30" y="430094"/>
                  </a:moveTo>
                  <a:lnTo>
                    <a:pt x="30" y="413813"/>
                  </a:lnTo>
                  <a:cubicBezTo>
                    <a:pt x="-288" y="397297"/>
                    <a:pt x="1927" y="380829"/>
                    <a:pt x="6596" y="364983"/>
                  </a:cubicBezTo>
                  <a:cubicBezTo>
                    <a:pt x="11092" y="351089"/>
                    <a:pt x="18033" y="338108"/>
                    <a:pt x="27092" y="326652"/>
                  </a:cubicBezTo>
                  <a:cubicBezTo>
                    <a:pt x="37818" y="313278"/>
                    <a:pt x="50002" y="301141"/>
                    <a:pt x="63419" y="290466"/>
                  </a:cubicBezTo>
                  <a:cubicBezTo>
                    <a:pt x="78274" y="278387"/>
                    <a:pt x="96456" y="264561"/>
                    <a:pt x="117453" y="249346"/>
                  </a:cubicBezTo>
                  <a:cubicBezTo>
                    <a:pt x="131717" y="238886"/>
                    <a:pt x="144592" y="228619"/>
                    <a:pt x="155720" y="218815"/>
                  </a:cubicBezTo>
                  <a:cubicBezTo>
                    <a:pt x="166301" y="209624"/>
                    <a:pt x="175823" y="199280"/>
                    <a:pt x="184106" y="187975"/>
                  </a:cubicBezTo>
                  <a:cubicBezTo>
                    <a:pt x="191652" y="177535"/>
                    <a:pt x="197551" y="165999"/>
                    <a:pt x="201595" y="153768"/>
                  </a:cubicBezTo>
                  <a:cubicBezTo>
                    <a:pt x="205689" y="140751"/>
                    <a:pt x="207696" y="127167"/>
                    <a:pt x="207545" y="113522"/>
                  </a:cubicBezTo>
                  <a:cubicBezTo>
                    <a:pt x="207755" y="100584"/>
                    <a:pt x="205555" y="87720"/>
                    <a:pt x="201055" y="75589"/>
                  </a:cubicBezTo>
                  <a:cubicBezTo>
                    <a:pt x="193162" y="54155"/>
                    <a:pt x="175913" y="37497"/>
                    <a:pt x="154217" y="30357"/>
                  </a:cubicBezTo>
                  <a:cubicBezTo>
                    <a:pt x="142578" y="26481"/>
                    <a:pt x="130375" y="24570"/>
                    <a:pt x="118109" y="24703"/>
                  </a:cubicBezTo>
                  <a:cubicBezTo>
                    <a:pt x="98046" y="24724"/>
                    <a:pt x="78284" y="29573"/>
                    <a:pt x="60489" y="38838"/>
                  </a:cubicBezTo>
                  <a:cubicBezTo>
                    <a:pt x="44738" y="47035"/>
                    <a:pt x="30091" y="57199"/>
                    <a:pt x="16902" y="69086"/>
                  </a:cubicBezTo>
                  <a:lnTo>
                    <a:pt x="16902" y="38234"/>
                  </a:lnTo>
                  <a:cubicBezTo>
                    <a:pt x="31191" y="26757"/>
                    <a:pt x="47078" y="17428"/>
                    <a:pt x="64061" y="10542"/>
                  </a:cubicBezTo>
                  <a:cubicBezTo>
                    <a:pt x="83036" y="3288"/>
                    <a:pt x="103219" y="-284"/>
                    <a:pt x="123531" y="18"/>
                  </a:cubicBezTo>
                  <a:cubicBezTo>
                    <a:pt x="126825" y="10"/>
                    <a:pt x="130117" y="203"/>
                    <a:pt x="133387" y="596"/>
                  </a:cubicBezTo>
                  <a:cubicBezTo>
                    <a:pt x="136645" y="999"/>
                    <a:pt x="139875" y="1592"/>
                    <a:pt x="143063" y="2369"/>
                  </a:cubicBezTo>
                  <a:cubicBezTo>
                    <a:pt x="156653" y="3715"/>
                    <a:pt x="169909" y="7401"/>
                    <a:pt x="182243" y="13266"/>
                  </a:cubicBezTo>
                  <a:cubicBezTo>
                    <a:pt x="193484" y="18667"/>
                    <a:pt x="203603" y="26144"/>
                    <a:pt x="212068" y="35304"/>
                  </a:cubicBezTo>
                  <a:cubicBezTo>
                    <a:pt x="220497" y="44646"/>
                    <a:pt x="226996" y="55564"/>
                    <a:pt x="231189" y="67429"/>
                  </a:cubicBezTo>
                  <a:cubicBezTo>
                    <a:pt x="235874" y="80816"/>
                    <a:pt x="238179" y="94919"/>
                    <a:pt x="237999" y="109101"/>
                  </a:cubicBezTo>
                  <a:cubicBezTo>
                    <a:pt x="238229" y="125467"/>
                    <a:pt x="235866" y="141766"/>
                    <a:pt x="230996" y="157392"/>
                  </a:cubicBezTo>
                  <a:cubicBezTo>
                    <a:pt x="226395" y="171441"/>
                    <a:pt x="219645" y="184691"/>
                    <a:pt x="210988" y="196674"/>
                  </a:cubicBezTo>
                  <a:cubicBezTo>
                    <a:pt x="201803" y="209223"/>
                    <a:pt x="191224" y="220689"/>
                    <a:pt x="179454" y="230855"/>
                  </a:cubicBezTo>
                  <a:cubicBezTo>
                    <a:pt x="167080" y="241649"/>
                    <a:pt x="153061" y="252700"/>
                    <a:pt x="137769" y="263571"/>
                  </a:cubicBezTo>
                  <a:cubicBezTo>
                    <a:pt x="120550" y="275971"/>
                    <a:pt x="105567" y="287112"/>
                    <a:pt x="93231" y="296634"/>
                  </a:cubicBezTo>
                  <a:cubicBezTo>
                    <a:pt x="82114" y="305057"/>
                    <a:pt x="71666" y="314329"/>
                    <a:pt x="61980" y="324365"/>
                  </a:cubicBezTo>
                  <a:cubicBezTo>
                    <a:pt x="54240" y="332344"/>
                    <a:pt x="47743" y="341441"/>
                    <a:pt x="42705" y="351350"/>
                  </a:cubicBezTo>
                  <a:cubicBezTo>
                    <a:pt x="38155" y="360722"/>
                    <a:pt x="34982" y="370702"/>
                    <a:pt x="33286" y="380982"/>
                  </a:cubicBezTo>
                  <a:cubicBezTo>
                    <a:pt x="32810" y="384194"/>
                    <a:pt x="32528" y="387034"/>
                    <a:pt x="32181" y="390182"/>
                  </a:cubicBezTo>
                  <a:cubicBezTo>
                    <a:pt x="31853" y="393445"/>
                    <a:pt x="31694" y="396722"/>
                    <a:pt x="31705" y="400000"/>
                  </a:cubicBezTo>
                  <a:lnTo>
                    <a:pt x="31705" y="404484"/>
                  </a:lnTo>
                  <a:lnTo>
                    <a:pt x="246724" y="404484"/>
                  </a:lnTo>
                  <a:lnTo>
                    <a:pt x="246724" y="430184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159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AFD9485-2F55-5B8A-652F-CA04F25A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0" y="1581708"/>
            <a:ext cx="11045181" cy="4712920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4" name="圖形 1" descr="徽章 4 外框">
            <a:extLst>
              <a:ext uri="{FF2B5EF4-FFF2-40B4-BE49-F238E27FC236}">
                <a16:creationId xmlns:a16="http://schemas.microsoft.com/office/drawing/2014/main" id="{D5CF938A-029F-5ADA-9C40-43100A664A9D}"/>
              </a:ext>
            </a:extLst>
          </p:cNvPr>
          <p:cNvGrpSpPr/>
          <p:nvPr/>
        </p:nvGrpSpPr>
        <p:grpSpPr>
          <a:xfrm>
            <a:off x="8356919" y="2325843"/>
            <a:ext cx="605410" cy="596530"/>
            <a:chOff x="8379466" y="4892137"/>
            <a:chExt cx="976060" cy="976060"/>
          </a:xfrm>
          <a:solidFill>
            <a:srgbClr val="FE511A"/>
          </a:solidFill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4D82CDCA-A4C1-2A9C-0D44-C9BA13989B34}"/>
                </a:ext>
              </a:extLst>
            </p:cNvPr>
            <p:cNvSpPr/>
            <p:nvPr/>
          </p:nvSpPr>
          <p:spPr>
            <a:xfrm>
              <a:off x="8379466" y="4892137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678FB3EC-810A-7BB8-3AF0-F912528FCC27}"/>
                </a:ext>
              </a:extLst>
            </p:cNvPr>
            <p:cNvSpPr/>
            <p:nvPr/>
          </p:nvSpPr>
          <p:spPr>
            <a:xfrm>
              <a:off x="8692364" y="5158646"/>
              <a:ext cx="301216" cy="422893"/>
            </a:xfrm>
            <a:custGeom>
              <a:avLst/>
              <a:gdLst>
                <a:gd name="connsiteX0" fmla="*/ 204495 w 301216"/>
                <a:gd name="connsiteY0" fmla="*/ 422894 h 422893"/>
                <a:gd name="connsiteX1" fmla="*/ 204495 w 301216"/>
                <a:gd name="connsiteY1" fmla="*/ 315686 h 422893"/>
                <a:gd name="connsiteX2" fmla="*/ 0 w 301216"/>
                <a:gd name="connsiteY2" fmla="*/ 315686 h 422893"/>
                <a:gd name="connsiteX3" fmla="*/ 0 w 301216"/>
                <a:gd name="connsiteY3" fmla="*/ 286452 h 422893"/>
                <a:gd name="connsiteX4" fmla="*/ 57003 w 301216"/>
                <a:gd name="connsiteY4" fmla="*/ 218617 h 422893"/>
                <a:gd name="connsiteX5" fmla="*/ 113324 w 301216"/>
                <a:gd name="connsiteY5" fmla="*/ 143406 h 422893"/>
                <a:gd name="connsiteX6" fmla="*/ 162887 w 301216"/>
                <a:gd name="connsiteY6" fmla="*/ 67861 h 422893"/>
                <a:gd name="connsiteX7" fmla="*/ 199843 w 301216"/>
                <a:gd name="connsiteY7" fmla="*/ 0 h 422893"/>
                <a:gd name="connsiteX8" fmla="*/ 233754 w 301216"/>
                <a:gd name="connsiteY8" fmla="*/ 0 h 422893"/>
                <a:gd name="connsiteX9" fmla="*/ 233754 w 301216"/>
                <a:gd name="connsiteY9" fmla="*/ 289729 h 422893"/>
                <a:gd name="connsiteX10" fmla="*/ 301217 w 301216"/>
                <a:gd name="connsiteY10" fmla="*/ 289729 h 422893"/>
                <a:gd name="connsiteX11" fmla="*/ 301217 w 301216"/>
                <a:gd name="connsiteY11" fmla="*/ 315686 h 422893"/>
                <a:gd name="connsiteX12" fmla="*/ 233754 w 301216"/>
                <a:gd name="connsiteY12" fmla="*/ 315686 h 422893"/>
                <a:gd name="connsiteX13" fmla="*/ 233754 w 301216"/>
                <a:gd name="connsiteY13" fmla="*/ 422894 h 422893"/>
                <a:gd name="connsiteX14" fmla="*/ 196104 w 301216"/>
                <a:gd name="connsiteY14" fmla="*/ 55011 h 422893"/>
                <a:gd name="connsiteX15" fmla="*/ 151977 w 301216"/>
                <a:gd name="connsiteY15" fmla="*/ 126611 h 422893"/>
                <a:gd name="connsiteX16" fmla="*/ 109469 w 301216"/>
                <a:gd name="connsiteY16" fmla="*/ 188188 h 422893"/>
                <a:gd name="connsiteX17" fmla="*/ 70148 w 301216"/>
                <a:gd name="connsiteY17" fmla="*/ 239961 h 422893"/>
                <a:gd name="connsiteX18" fmla="*/ 35697 w 301216"/>
                <a:gd name="connsiteY18" fmla="*/ 282366 h 422893"/>
                <a:gd name="connsiteX19" fmla="*/ 29658 w 301216"/>
                <a:gd name="connsiteY19" fmla="*/ 289690 h 422893"/>
                <a:gd name="connsiteX20" fmla="*/ 29658 w 301216"/>
                <a:gd name="connsiteY20" fmla="*/ 289690 h 422893"/>
                <a:gd name="connsiteX21" fmla="*/ 204495 w 301216"/>
                <a:gd name="connsiteY21" fmla="*/ 289690 h 422893"/>
                <a:gd name="connsiteX22" fmla="*/ 204495 w 301216"/>
                <a:gd name="connsiteY22" fmla="*/ 40529 h 422893"/>
                <a:gd name="connsiteX23" fmla="*/ 204495 w 301216"/>
                <a:gd name="connsiteY23" fmla="*/ 40529 h 42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216" h="422893">
                  <a:moveTo>
                    <a:pt x="204495" y="422894"/>
                  </a:moveTo>
                  <a:lnTo>
                    <a:pt x="204495" y="315686"/>
                  </a:lnTo>
                  <a:lnTo>
                    <a:pt x="0" y="315686"/>
                  </a:lnTo>
                  <a:lnTo>
                    <a:pt x="0" y="286452"/>
                  </a:lnTo>
                  <a:cubicBezTo>
                    <a:pt x="18478" y="265892"/>
                    <a:pt x="37753" y="242762"/>
                    <a:pt x="57003" y="218617"/>
                  </a:cubicBezTo>
                  <a:cubicBezTo>
                    <a:pt x="76509" y="194112"/>
                    <a:pt x="95463" y="168798"/>
                    <a:pt x="113324" y="143406"/>
                  </a:cubicBezTo>
                  <a:cubicBezTo>
                    <a:pt x="131186" y="118014"/>
                    <a:pt x="147865" y="92597"/>
                    <a:pt x="162887" y="67861"/>
                  </a:cubicBezTo>
                  <a:cubicBezTo>
                    <a:pt x="176356" y="45886"/>
                    <a:pt x="188691" y="23237"/>
                    <a:pt x="199843" y="0"/>
                  </a:cubicBezTo>
                  <a:lnTo>
                    <a:pt x="233754" y="0"/>
                  </a:lnTo>
                  <a:lnTo>
                    <a:pt x="233754" y="289729"/>
                  </a:lnTo>
                  <a:lnTo>
                    <a:pt x="301217" y="289729"/>
                  </a:lnTo>
                  <a:lnTo>
                    <a:pt x="301217" y="315686"/>
                  </a:lnTo>
                  <a:lnTo>
                    <a:pt x="233754" y="315686"/>
                  </a:lnTo>
                  <a:lnTo>
                    <a:pt x="233754" y="422894"/>
                  </a:lnTo>
                  <a:close/>
                  <a:moveTo>
                    <a:pt x="196104" y="55011"/>
                  </a:moveTo>
                  <a:cubicBezTo>
                    <a:pt x="181403" y="80428"/>
                    <a:pt x="166549" y="104522"/>
                    <a:pt x="151977" y="126611"/>
                  </a:cubicBezTo>
                  <a:cubicBezTo>
                    <a:pt x="137405" y="148700"/>
                    <a:pt x="123142" y="169324"/>
                    <a:pt x="109469" y="188188"/>
                  </a:cubicBezTo>
                  <a:cubicBezTo>
                    <a:pt x="95797" y="207052"/>
                    <a:pt x="82574" y="224451"/>
                    <a:pt x="70148" y="239961"/>
                  </a:cubicBezTo>
                  <a:cubicBezTo>
                    <a:pt x="57722" y="255471"/>
                    <a:pt x="46132" y="269734"/>
                    <a:pt x="35697" y="282366"/>
                  </a:cubicBezTo>
                  <a:lnTo>
                    <a:pt x="29658" y="289690"/>
                  </a:lnTo>
                  <a:lnTo>
                    <a:pt x="29658" y="289690"/>
                  </a:lnTo>
                  <a:lnTo>
                    <a:pt x="204495" y="289690"/>
                  </a:lnTo>
                  <a:lnTo>
                    <a:pt x="204495" y="40529"/>
                  </a:lnTo>
                  <a:lnTo>
                    <a:pt x="204495" y="40529"/>
                  </a:ln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2" name="圖形 16" descr="徽章 3 外框">
            <a:extLst>
              <a:ext uri="{FF2B5EF4-FFF2-40B4-BE49-F238E27FC236}">
                <a16:creationId xmlns:a16="http://schemas.microsoft.com/office/drawing/2014/main" id="{06E787B3-6DB7-2F3E-29AA-D3B67BC01F1F}"/>
              </a:ext>
            </a:extLst>
          </p:cNvPr>
          <p:cNvGrpSpPr/>
          <p:nvPr/>
        </p:nvGrpSpPr>
        <p:grpSpPr>
          <a:xfrm>
            <a:off x="450026" y="5032277"/>
            <a:ext cx="504820" cy="488030"/>
            <a:chOff x="2350068" y="5188425"/>
            <a:chExt cx="976060" cy="976060"/>
          </a:xfrm>
          <a:solidFill>
            <a:srgbClr val="FE511A"/>
          </a:solidFill>
        </p:grpSpPr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A94E7A8-F0BA-DD1D-CA82-5979EC21D7E5}"/>
                </a:ext>
              </a:extLst>
            </p:cNvPr>
            <p:cNvSpPr/>
            <p:nvPr/>
          </p:nvSpPr>
          <p:spPr>
            <a:xfrm>
              <a:off x="2350068" y="5188425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CAB8A6AD-15F6-A25E-81BE-4242EDF47137}"/>
                </a:ext>
              </a:extLst>
            </p:cNvPr>
            <p:cNvSpPr/>
            <p:nvPr/>
          </p:nvSpPr>
          <p:spPr>
            <a:xfrm>
              <a:off x="2717424" y="5460562"/>
              <a:ext cx="232271" cy="437694"/>
            </a:xfrm>
            <a:custGeom>
              <a:avLst/>
              <a:gdLst>
                <a:gd name="connsiteX0" fmla="*/ 90682 w 232271"/>
                <a:gd name="connsiteY0" fmla="*/ 437646 h 437694"/>
                <a:gd name="connsiteX1" fmla="*/ 0 w 232271"/>
                <a:gd name="connsiteY1" fmla="*/ 416328 h 437694"/>
                <a:gd name="connsiteX2" fmla="*/ 0 w 232271"/>
                <a:gd name="connsiteY2" fmla="*/ 384871 h 437694"/>
                <a:gd name="connsiteX3" fmla="*/ 91877 w 232271"/>
                <a:gd name="connsiteY3" fmla="*/ 413205 h 437694"/>
                <a:gd name="connsiteX4" fmla="*/ 132496 w 232271"/>
                <a:gd name="connsiteY4" fmla="*/ 407937 h 437694"/>
                <a:gd name="connsiteX5" fmla="*/ 167615 w 232271"/>
                <a:gd name="connsiteY5" fmla="*/ 391077 h 437694"/>
                <a:gd name="connsiteX6" fmla="*/ 192249 w 232271"/>
                <a:gd name="connsiteY6" fmla="*/ 361522 h 437694"/>
                <a:gd name="connsiteX7" fmla="*/ 201488 w 232271"/>
                <a:gd name="connsiteY7" fmla="*/ 318655 h 437694"/>
                <a:gd name="connsiteX8" fmla="*/ 167847 w 232271"/>
                <a:gd name="connsiteY8" fmla="*/ 247003 h 437694"/>
                <a:gd name="connsiteX9" fmla="*/ 71703 w 232271"/>
                <a:gd name="connsiteY9" fmla="*/ 223269 h 437694"/>
                <a:gd name="connsiteX10" fmla="*/ 41865 w 232271"/>
                <a:gd name="connsiteY10" fmla="*/ 223269 h 437694"/>
                <a:gd name="connsiteX11" fmla="*/ 41865 w 232271"/>
                <a:gd name="connsiteY11" fmla="*/ 198854 h 437694"/>
                <a:gd name="connsiteX12" fmla="*/ 69004 w 232271"/>
                <a:gd name="connsiteY12" fmla="*/ 198854 h 437694"/>
                <a:gd name="connsiteX13" fmla="*/ 156102 w 232271"/>
                <a:gd name="connsiteY13" fmla="*/ 175724 h 437694"/>
                <a:gd name="connsiteX14" fmla="*/ 186145 w 232271"/>
                <a:gd name="connsiteY14" fmla="*/ 107619 h 437694"/>
                <a:gd name="connsiteX15" fmla="*/ 163825 w 232271"/>
                <a:gd name="connsiteY15" fmla="*/ 46093 h 437694"/>
                <a:gd name="connsiteX16" fmla="*/ 97904 w 232271"/>
                <a:gd name="connsiteY16" fmla="*/ 24698 h 437694"/>
                <a:gd name="connsiteX17" fmla="*/ 16872 w 232271"/>
                <a:gd name="connsiteY17" fmla="*/ 50398 h 437694"/>
                <a:gd name="connsiteX18" fmla="*/ 16872 w 232271"/>
                <a:gd name="connsiteY18" fmla="*/ 22604 h 437694"/>
                <a:gd name="connsiteX19" fmla="*/ 106038 w 232271"/>
                <a:gd name="connsiteY19" fmla="*/ 1 h 437694"/>
                <a:gd name="connsiteX20" fmla="*/ 148713 w 232271"/>
                <a:gd name="connsiteY20" fmla="*/ 6130 h 437694"/>
                <a:gd name="connsiteX21" fmla="*/ 184076 w 232271"/>
                <a:gd name="connsiteY21" fmla="*/ 24454 h 437694"/>
                <a:gd name="connsiteX22" fmla="*/ 208170 w 232271"/>
                <a:gd name="connsiteY22" fmla="*/ 54883 h 437694"/>
                <a:gd name="connsiteX23" fmla="*/ 217165 w 232271"/>
                <a:gd name="connsiteY23" fmla="*/ 97596 h 437694"/>
                <a:gd name="connsiteX24" fmla="*/ 134925 w 232271"/>
                <a:gd name="connsiteY24" fmla="*/ 203802 h 437694"/>
                <a:gd name="connsiteX25" fmla="*/ 131648 w 232271"/>
                <a:gd name="connsiteY25" fmla="*/ 204714 h 437694"/>
                <a:gd name="connsiteX26" fmla="*/ 131648 w 232271"/>
                <a:gd name="connsiteY26" fmla="*/ 213336 h 437694"/>
                <a:gd name="connsiteX27" fmla="*/ 135645 w 232271"/>
                <a:gd name="connsiteY27" fmla="*/ 213799 h 437694"/>
                <a:gd name="connsiteX28" fmla="*/ 173809 w 232271"/>
                <a:gd name="connsiteY28" fmla="*/ 223860 h 437694"/>
                <a:gd name="connsiteX29" fmla="*/ 204366 w 232271"/>
                <a:gd name="connsiteY29" fmla="*/ 244305 h 437694"/>
                <a:gd name="connsiteX30" fmla="*/ 224772 w 232271"/>
                <a:gd name="connsiteY30" fmla="*/ 274798 h 437694"/>
                <a:gd name="connsiteX31" fmla="*/ 232251 w 232271"/>
                <a:gd name="connsiteY31" fmla="*/ 314440 h 437694"/>
                <a:gd name="connsiteX32" fmla="*/ 221251 w 232271"/>
                <a:gd name="connsiteY32" fmla="*/ 367009 h 437694"/>
                <a:gd name="connsiteX33" fmla="*/ 191131 w 232271"/>
                <a:gd name="connsiteY33" fmla="*/ 405559 h 437694"/>
                <a:gd name="connsiteX34" fmla="*/ 146104 w 232271"/>
                <a:gd name="connsiteY34" fmla="*/ 429473 h 437694"/>
                <a:gd name="connsiteX35" fmla="*/ 90682 w 232271"/>
                <a:gd name="connsiteY35" fmla="*/ 437646 h 43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32271" h="437694">
                  <a:moveTo>
                    <a:pt x="90682" y="437646"/>
                  </a:moveTo>
                  <a:cubicBezTo>
                    <a:pt x="59134" y="438365"/>
                    <a:pt x="27923" y="431028"/>
                    <a:pt x="0" y="416328"/>
                  </a:cubicBezTo>
                  <a:lnTo>
                    <a:pt x="0" y="384871"/>
                  </a:lnTo>
                  <a:cubicBezTo>
                    <a:pt x="27259" y="402965"/>
                    <a:pt x="59163" y="412804"/>
                    <a:pt x="91877" y="413205"/>
                  </a:cubicBezTo>
                  <a:cubicBezTo>
                    <a:pt x="105590" y="413242"/>
                    <a:pt x="119248" y="411472"/>
                    <a:pt x="132496" y="407937"/>
                  </a:cubicBezTo>
                  <a:cubicBezTo>
                    <a:pt x="145173" y="404614"/>
                    <a:pt x="157095" y="398890"/>
                    <a:pt x="167615" y="391077"/>
                  </a:cubicBezTo>
                  <a:cubicBezTo>
                    <a:pt x="177971" y="383233"/>
                    <a:pt x="186398" y="373123"/>
                    <a:pt x="192249" y="361522"/>
                  </a:cubicBezTo>
                  <a:cubicBezTo>
                    <a:pt x="198696" y="348173"/>
                    <a:pt x="201863" y="333476"/>
                    <a:pt x="201488" y="318655"/>
                  </a:cubicBezTo>
                  <a:cubicBezTo>
                    <a:pt x="203115" y="290619"/>
                    <a:pt x="190458" y="263661"/>
                    <a:pt x="167847" y="247003"/>
                  </a:cubicBezTo>
                  <a:cubicBezTo>
                    <a:pt x="146002" y="231249"/>
                    <a:pt x="113633" y="223269"/>
                    <a:pt x="71703" y="223269"/>
                  </a:cubicBezTo>
                  <a:lnTo>
                    <a:pt x="41865" y="223269"/>
                  </a:lnTo>
                  <a:lnTo>
                    <a:pt x="41865" y="198854"/>
                  </a:lnTo>
                  <a:lnTo>
                    <a:pt x="69004" y="198854"/>
                  </a:lnTo>
                  <a:cubicBezTo>
                    <a:pt x="107195" y="198854"/>
                    <a:pt x="136493" y="191144"/>
                    <a:pt x="156102" y="175724"/>
                  </a:cubicBezTo>
                  <a:cubicBezTo>
                    <a:pt x="176477" y="159168"/>
                    <a:pt x="187655" y="133829"/>
                    <a:pt x="186145" y="107619"/>
                  </a:cubicBezTo>
                  <a:cubicBezTo>
                    <a:pt x="187623" y="84894"/>
                    <a:pt x="179530" y="62585"/>
                    <a:pt x="163825" y="46093"/>
                  </a:cubicBezTo>
                  <a:cubicBezTo>
                    <a:pt x="145465" y="30670"/>
                    <a:pt x="121823" y="22997"/>
                    <a:pt x="97904" y="24698"/>
                  </a:cubicBezTo>
                  <a:cubicBezTo>
                    <a:pt x="68974" y="25234"/>
                    <a:pt x="40823" y="34162"/>
                    <a:pt x="16872" y="50398"/>
                  </a:cubicBezTo>
                  <a:lnTo>
                    <a:pt x="16872" y="22604"/>
                  </a:lnTo>
                  <a:cubicBezTo>
                    <a:pt x="44302" y="7898"/>
                    <a:pt x="74915" y="138"/>
                    <a:pt x="106038" y="1"/>
                  </a:cubicBezTo>
                  <a:cubicBezTo>
                    <a:pt x="120485" y="-38"/>
                    <a:pt x="134861" y="2027"/>
                    <a:pt x="148713" y="6130"/>
                  </a:cubicBezTo>
                  <a:cubicBezTo>
                    <a:pt x="161581" y="9877"/>
                    <a:pt x="173593" y="16102"/>
                    <a:pt x="184076" y="24454"/>
                  </a:cubicBezTo>
                  <a:cubicBezTo>
                    <a:pt x="194215" y="32735"/>
                    <a:pt x="202435" y="43116"/>
                    <a:pt x="208170" y="54883"/>
                  </a:cubicBezTo>
                  <a:cubicBezTo>
                    <a:pt x="214423" y="68237"/>
                    <a:pt x="217502" y="82855"/>
                    <a:pt x="217165" y="97596"/>
                  </a:cubicBezTo>
                  <a:cubicBezTo>
                    <a:pt x="217165" y="153468"/>
                    <a:pt x="190257" y="188215"/>
                    <a:pt x="134925" y="203802"/>
                  </a:cubicBezTo>
                  <a:lnTo>
                    <a:pt x="131648" y="204714"/>
                  </a:lnTo>
                  <a:lnTo>
                    <a:pt x="131648" y="213336"/>
                  </a:lnTo>
                  <a:lnTo>
                    <a:pt x="135645" y="213799"/>
                  </a:lnTo>
                  <a:cubicBezTo>
                    <a:pt x="148793" y="215250"/>
                    <a:pt x="161654" y="218641"/>
                    <a:pt x="173809" y="223860"/>
                  </a:cubicBezTo>
                  <a:cubicBezTo>
                    <a:pt x="185177" y="228715"/>
                    <a:pt x="195541" y="235648"/>
                    <a:pt x="204366" y="244305"/>
                  </a:cubicBezTo>
                  <a:cubicBezTo>
                    <a:pt x="213106" y="253030"/>
                    <a:pt x="220040" y="263392"/>
                    <a:pt x="224772" y="274798"/>
                  </a:cubicBezTo>
                  <a:cubicBezTo>
                    <a:pt x="229899" y="287377"/>
                    <a:pt x="232442" y="300858"/>
                    <a:pt x="232251" y="314440"/>
                  </a:cubicBezTo>
                  <a:cubicBezTo>
                    <a:pt x="232589" y="332568"/>
                    <a:pt x="228829" y="350538"/>
                    <a:pt x="221251" y="367009"/>
                  </a:cubicBezTo>
                  <a:cubicBezTo>
                    <a:pt x="214175" y="381922"/>
                    <a:pt x="203890" y="395087"/>
                    <a:pt x="191131" y="405559"/>
                  </a:cubicBezTo>
                  <a:cubicBezTo>
                    <a:pt x="177778" y="416320"/>
                    <a:pt x="162497" y="424436"/>
                    <a:pt x="146104" y="429473"/>
                  </a:cubicBezTo>
                  <a:cubicBezTo>
                    <a:pt x="128158" y="435021"/>
                    <a:pt x="109467" y="437777"/>
                    <a:pt x="90682" y="437646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9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1885"/>
            <a:ext cx="12192000" cy="792605"/>
          </a:xfrm>
        </p:spPr>
        <p:txBody>
          <a:bodyPr/>
          <a:lstStyle/>
          <a:p>
            <a:r>
              <a:rPr lang="zh-TW" altLang="en-US" sz="4400" dirty="0"/>
              <a:t>為什麼我需要版本控制</a:t>
            </a:r>
            <a:r>
              <a:rPr lang="en-US" altLang="zh-TW" sz="4400" dirty="0"/>
              <a:t>?</a:t>
            </a:r>
            <a:endParaRPr lang="en-US" sz="4400" dirty="0"/>
          </a:p>
        </p:txBody>
      </p:sp>
      <p:sp>
        <p:nvSpPr>
          <p:cNvPr id="64" name="Oval 11">
            <a:extLst>
              <a:ext uri="{FF2B5EF4-FFF2-40B4-BE49-F238E27FC236}">
                <a16:creationId xmlns:a16="http://schemas.microsoft.com/office/drawing/2014/main" id="{6A01469E-6546-492E-8F6F-40BFF95DFC74}"/>
              </a:ext>
            </a:extLst>
          </p:cNvPr>
          <p:cNvSpPr/>
          <p:nvPr/>
        </p:nvSpPr>
        <p:spPr>
          <a:xfrm>
            <a:off x="891038" y="3377887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5" name="Oval 11">
            <a:extLst>
              <a:ext uri="{FF2B5EF4-FFF2-40B4-BE49-F238E27FC236}">
                <a16:creationId xmlns:a16="http://schemas.microsoft.com/office/drawing/2014/main" id="{72F58C56-3513-45CA-BD12-A42BA474ABEB}"/>
              </a:ext>
            </a:extLst>
          </p:cNvPr>
          <p:cNvSpPr/>
          <p:nvPr/>
        </p:nvSpPr>
        <p:spPr>
          <a:xfrm>
            <a:off x="2839790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6" name="Oval 11">
            <a:extLst>
              <a:ext uri="{FF2B5EF4-FFF2-40B4-BE49-F238E27FC236}">
                <a16:creationId xmlns:a16="http://schemas.microsoft.com/office/drawing/2014/main" id="{881209D7-319D-42BD-BDA7-A0D1F0C0EAEE}"/>
              </a:ext>
            </a:extLst>
          </p:cNvPr>
          <p:cNvSpPr/>
          <p:nvPr/>
        </p:nvSpPr>
        <p:spPr>
          <a:xfrm>
            <a:off x="4788542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7" name="Oval 11">
            <a:extLst>
              <a:ext uri="{FF2B5EF4-FFF2-40B4-BE49-F238E27FC236}">
                <a16:creationId xmlns:a16="http://schemas.microsoft.com/office/drawing/2014/main" id="{A9F56E4E-3EF0-49A1-9ED9-F0A8B693C485}"/>
              </a:ext>
            </a:extLst>
          </p:cNvPr>
          <p:cNvSpPr/>
          <p:nvPr/>
        </p:nvSpPr>
        <p:spPr>
          <a:xfrm>
            <a:off x="6737294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8" name="Oval 11">
            <a:extLst>
              <a:ext uri="{FF2B5EF4-FFF2-40B4-BE49-F238E27FC236}">
                <a16:creationId xmlns:a16="http://schemas.microsoft.com/office/drawing/2014/main" id="{76082D78-BE29-479E-B0F2-F91FC8DAC27A}"/>
              </a:ext>
            </a:extLst>
          </p:cNvPr>
          <p:cNvSpPr/>
          <p:nvPr/>
        </p:nvSpPr>
        <p:spPr>
          <a:xfrm>
            <a:off x="8686046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C0D5D5F-9935-42E5-B441-322D0E63B4C7}"/>
              </a:ext>
            </a:extLst>
          </p:cNvPr>
          <p:cNvSpPr/>
          <p:nvPr/>
        </p:nvSpPr>
        <p:spPr>
          <a:xfrm>
            <a:off x="10339508" y="3288463"/>
            <a:ext cx="936104" cy="93610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3C8711-C0BC-4D75-9871-465704685B63}"/>
              </a:ext>
            </a:extLst>
          </p:cNvPr>
          <p:cNvSpPr/>
          <p:nvPr/>
        </p:nvSpPr>
        <p:spPr>
          <a:xfrm>
            <a:off x="10637065" y="3586020"/>
            <a:ext cx="340990" cy="34099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F55CBD-60F7-61EE-5E4A-873FDAFA95F8}"/>
              </a:ext>
            </a:extLst>
          </p:cNvPr>
          <p:cNvSpPr/>
          <p:nvPr/>
        </p:nvSpPr>
        <p:spPr>
          <a:xfrm rot="18900000">
            <a:off x="2712583" y="599973"/>
            <a:ext cx="360949" cy="77312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58BAF6-A795-DE03-E78D-C061D340A9A6}"/>
              </a:ext>
            </a:extLst>
          </p:cNvPr>
          <p:cNvGrpSpPr/>
          <p:nvPr/>
        </p:nvGrpSpPr>
        <p:grpSpPr>
          <a:xfrm>
            <a:off x="386152" y="2592932"/>
            <a:ext cx="1395561" cy="864571"/>
            <a:chOff x="386152" y="2592932"/>
            <a:chExt cx="1395561" cy="864571"/>
          </a:xfrm>
        </p:grpSpPr>
        <p:sp>
          <p:nvSpPr>
            <p:cNvPr id="4" name="Right Triangle 17">
              <a:extLst>
                <a:ext uri="{FF2B5EF4-FFF2-40B4-BE49-F238E27FC236}">
                  <a16:creationId xmlns:a16="http://schemas.microsoft.com/office/drawing/2014/main" id="{44FEDA0D-8781-E0DC-C55E-DBBA34792709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TextBox 84">
              <a:extLst>
                <a:ext uri="{FF2B5EF4-FFF2-40B4-BE49-F238E27FC236}">
                  <a16:creationId xmlns:a16="http://schemas.microsoft.com/office/drawing/2014/main" id="{8C2BFD56-FA63-CFB0-E811-B246D3B4AD39}"/>
                </a:ext>
              </a:extLst>
            </p:cNvPr>
            <p:cNvSpPr txBox="1"/>
            <p:nvPr/>
          </p:nvSpPr>
          <p:spPr>
            <a:xfrm>
              <a:off x="386152" y="2592932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</a:t>
              </a:r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Version1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0E5B912-580B-9773-3BD1-498211C3FFF6}"/>
              </a:ext>
            </a:extLst>
          </p:cNvPr>
          <p:cNvGrpSpPr/>
          <p:nvPr/>
        </p:nvGrpSpPr>
        <p:grpSpPr>
          <a:xfrm>
            <a:off x="2304599" y="2423892"/>
            <a:ext cx="1395561" cy="864571"/>
            <a:chOff x="386152" y="2592932"/>
            <a:chExt cx="1395561" cy="864571"/>
          </a:xfrm>
        </p:grpSpPr>
        <p:sp>
          <p:nvSpPr>
            <p:cNvPr id="12" name="Right Triangle 17">
              <a:extLst>
                <a:ext uri="{FF2B5EF4-FFF2-40B4-BE49-F238E27FC236}">
                  <a16:creationId xmlns:a16="http://schemas.microsoft.com/office/drawing/2014/main" id="{5D7F4BCE-F4A8-DD0B-43E9-B6773B6578B2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84">
              <a:extLst>
                <a:ext uri="{FF2B5EF4-FFF2-40B4-BE49-F238E27FC236}">
                  <a16:creationId xmlns:a16="http://schemas.microsoft.com/office/drawing/2014/main" id="{AA4FB483-22D8-6AE0-172F-ED2217F0071C}"/>
                </a:ext>
              </a:extLst>
            </p:cNvPr>
            <p:cNvSpPr txBox="1"/>
            <p:nvPr/>
          </p:nvSpPr>
          <p:spPr>
            <a:xfrm>
              <a:off x="386152" y="2592932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</a:t>
              </a:r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Version2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B671A80-8C25-6E71-CA78-3DDDF31B80B2}"/>
              </a:ext>
            </a:extLst>
          </p:cNvPr>
          <p:cNvGrpSpPr/>
          <p:nvPr/>
        </p:nvGrpSpPr>
        <p:grpSpPr>
          <a:xfrm>
            <a:off x="4223046" y="2309785"/>
            <a:ext cx="1395561" cy="864571"/>
            <a:chOff x="386152" y="2592932"/>
            <a:chExt cx="1395561" cy="864571"/>
          </a:xfrm>
        </p:grpSpPr>
        <p:sp>
          <p:nvSpPr>
            <p:cNvPr id="15" name="Right Triangle 17">
              <a:extLst>
                <a:ext uri="{FF2B5EF4-FFF2-40B4-BE49-F238E27FC236}">
                  <a16:creationId xmlns:a16="http://schemas.microsoft.com/office/drawing/2014/main" id="{A0D7EFA4-4E97-3522-D2C9-0E0821BAA86F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84">
              <a:extLst>
                <a:ext uri="{FF2B5EF4-FFF2-40B4-BE49-F238E27FC236}">
                  <a16:creationId xmlns:a16="http://schemas.microsoft.com/office/drawing/2014/main" id="{7A5EF2FC-C418-2E55-D1CD-6AC6897813ED}"/>
                </a:ext>
              </a:extLst>
            </p:cNvPr>
            <p:cNvSpPr txBox="1"/>
            <p:nvPr/>
          </p:nvSpPr>
          <p:spPr>
            <a:xfrm>
              <a:off x="386152" y="2592932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</a:t>
              </a:r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Version3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F759F04-F880-EADF-C9AC-33B04A9D0A4D}"/>
              </a:ext>
            </a:extLst>
          </p:cNvPr>
          <p:cNvGrpSpPr/>
          <p:nvPr/>
        </p:nvGrpSpPr>
        <p:grpSpPr>
          <a:xfrm>
            <a:off x="5971095" y="2195678"/>
            <a:ext cx="1395561" cy="854169"/>
            <a:chOff x="236255" y="2603334"/>
            <a:chExt cx="1395561" cy="854169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A9D02F09-A57B-A0A7-8F80-12D4A64993EC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Box 84">
              <a:extLst>
                <a:ext uri="{FF2B5EF4-FFF2-40B4-BE49-F238E27FC236}">
                  <a16:creationId xmlns:a16="http://schemas.microsoft.com/office/drawing/2014/main" id="{81903D00-427B-56E0-DC35-38F9DB443EB5}"/>
                </a:ext>
              </a:extLst>
            </p:cNvPr>
            <p:cNvSpPr txBox="1"/>
            <p:nvPr/>
          </p:nvSpPr>
          <p:spPr>
            <a:xfrm>
              <a:off x="236255" y="2603334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報告最終版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60BA143-A241-8245-1DA5-D5019FD48BE9}"/>
              </a:ext>
            </a:extLst>
          </p:cNvPr>
          <p:cNvGrpSpPr/>
          <p:nvPr/>
        </p:nvGrpSpPr>
        <p:grpSpPr>
          <a:xfrm>
            <a:off x="7719145" y="2070433"/>
            <a:ext cx="1799152" cy="864571"/>
            <a:chOff x="-17438" y="2592932"/>
            <a:chExt cx="1799152" cy="864571"/>
          </a:xfrm>
        </p:grpSpPr>
        <p:sp>
          <p:nvSpPr>
            <p:cNvPr id="21" name="Right Triangle 17">
              <a:extLst>
                <a:ext uri="{FF2B5EF4-FFF2-40B4-BE49-F238E27FC236}">
                  <a16:creationId xmlns:a16="http://schemas.microsoft.com/office/drawing/2014/main" id="{853E0989-F594-8BF5-375E-F5DBCF83C460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Box 84">
              <a:extLst>
                <a:ext uri="{FF2B5EF4-FFF2-40B4-BE49-F238E27FC236}">
                  <a16:creationId xmlns:a16="http://schemas.microsoft.com/office/drawing/2014/main" id="{7DB94632-C4C3-1EF6-156C-5EC2FCA8C9F7}"/>
                </a:ext>
              </a:extLst>
            </p:cNvPr>
            <p:cNvSpPr txBox="1"/>
            <p:nvPr/>
          </p:nvSpPr>
          <p:spPr>
            <a:xfrm>
              <a:off x="-17438" y="2592932"/>
              <a:ext cx="17991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報告真的是最終版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3A1E883-EDDE-ADE1-21E0-688DC38D6A6C}"/>
              </a:ext>
            </a:extLst>
          </p:cNvPr>
          <p:cNvGrpSpPr/>
          <p:nvPr/>
        </p:nvGrpSpPr>
        <p:grpSpPr>
          <a:xfrm>
            <a:off x="10018882" y="1811349"/>
            <a:ext cx="1395561" cy="1025665"/>
            <a:chOff x="384352" y="2431838"/>
            <a:chExt cx="1395561" cy="1025665"/>
          </a:xfrm>
        </p:grpSpPr>
        <p:sp>
          <p:nvSpPr>
            <p:cNvPr id="24" name="Right Triangle 17">
              <a:extLst>
                <a:ext uri="{FF2B5EF4-FFF2-40B4-BE49-F238E27FC236}">
                  <a16:creationId xmlns:a16="http://schemas.microsoft.com/office/drawing/2014/main" id="{B97D7A60-6166-4551-64CE-8C3A2D44E509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TextBox 84">
              <a:extLst>
                <a:ext uri="{FF2B5EF4-FFF2-40B4-BE49-F238E27FC236}">
                  <a16:creationId xmlns:a16="http://schemas.microsoft.com/office/drawing/2014/main" id="{5770B301-BB0F-0C9F-D14B-5898623047A4}"/>
                </a:ext>
              </a:extLst>
            </p:cNvPr>
            <p:cNvSpPr txBox="1"/>
            <p:nvPr/>
          </p:nvSpPr>
          <p:spPr>
            <a:xfrm>
              <a:off x="384352" y="2431838"/>
              <a:ext cx="1395561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報告真的真的是最終版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84">
            <a:extLst>
              <a:ext uri="{FF2B5EF4-FFF2-40B4-BE49-F238E27FC236}">
                <a16:creationId xmlns:a16="http://schemas.microsoft.com/office/drawing/2014/main" id="{DB25D8AB-8596-BB36-C4A7-F5AF75AB9A37}"/>
              </a:ext>
            </a:extLst>
          </p:cNvPr>
          <p:cNvSpPr txBox="1"/>
          <p:nvPr/>
        </p:nvSpPr>
        <p:spPr>
          <a:xfrm>
            <a:off x="237612" y="1282323"/>
            <a:ext cx="13955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一個人時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29" name="圖形 28" descr="吸氣 以實心填滿">
            <a:extLst>
              <a:ext uri="{FF2B5EF4-FFF2-40B4-BE49-F238E27FC236}">
                <a16:creationId xmlns:a16="http://schemas.microsoft.com/office/drawing/2014/main" id="{49E720C0-5C6E-5068-C8C0-830AB980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78" y="1613233"/>
            <a:ext cx="914400" cy="914400"/>
          </a:xfrm>
          <a:prstGeom prst="rect">
            <a:avLst/>
          </a:prstGeom>
        </p:spPr>
      </p:pic>
      <p:pic>
        <p:nvPicPr>
          <p:cNvPr id="33" name="圖形 32" descr="困惑的人 以實心填滿">
            <a:extLst>
              <a:ext uri="{FF2B5EF4-FFF2-40B4-BE49-F238E27FC236}">
                <a16:creationId xmlns:a16="http://schemas.microsoft.com/office/drawing/2014/main" id="{E2023D72-B751-4B0A-1BF6-44EA1D97F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1212" y="4443613"/>
            <a:ext cx="914400" cy="914400"/>
          </a:xfrm>
          <a:prstGeom prst="rect">
            <a:avLst/>
          </a:prstGeom>
        </p:spPr>
      </p:pic>
      <p:sp>
        <p:nvSpPr>
          <p:cNvPr id="34" name="TextBox 84">
            <a:extLst>
              <a:ext uri="{FF2B5EF4-FFF2-40B4-BE49-F238E27FC236}">
                <a16:creationId xmlns:a16="http://schemas.microsoft.com/office/drawing/2014/main" id="{72274539-4274-179B-4871-76FB0E8BAE40}"/>
              </a:ext>
            </a:extLst>
          </p:cNvPr>
          <p:cNvSpPr txBox="1"/>
          <p:nvPr/>
        </p:nvSpPr>
        <p:spPr>
          <a:xfrm>
            <a:off x="10109779" y="5358013"/>
            <a:ext cx="139556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每一個版本間的差異是什麼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5449D1-BC76-2D02-C738-1DD79846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01" y="1518724"/>
            <a:ext cx="7304345" cy="4946823"/>
          </a:xfrm>
          <a:prstGeom prst="rect">
            <a:avLst/>
          </a:prstGeom>
        </p:spPr>
      </p:pic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22" name="圖形 5" descr="徽章 5 外框">
            <a:extLst>
              <a:ext uri="{FF2B5EF4-FFF2-40B4-BE49-F238E27FC236}">
                <a16:creationId xmlns:a16="http://schemas.microsoft.com/office/drawing/2014/main" id="{721BCCE2-8938-FB8E-73B6-ADB3B9E27A39}"/>
              </a:ext>
            </a:extLst>
          </p:cNvPr>
          <p:cNvGrpSpPr/>
          <p:nvPr/>
        </p:nvGrpSpPr>
        <p:grpSpPr>
          <a:xfrm>
            <a:off x="1518445" y="2304733"/>
            <a:ext cx="605410" cy="596530"/>
            <a:chOff x="7282239" y="3381099"/>
            <a:chExt cx="976060" cy="976060"/>
          </a:xfrm>
          <a:solidFill>
            <a:srgbClr val="FE511A"/>
          </a:solidFill>
        </p:grpSpPr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157CBC73-8BD1-E917-AA98-6A3514B579D4}"/>
                </a:ext>
              </a:extLst>
            </p:cNvPr>
            <p:cNvSpPr/>
            <p:nvPr/>
          </p:nvSpPr>
          <p:spPr>
            <a:xfrm>
              <a:off x="7282239" y="3381099"/>
              <a:ext cx="976060" cy="976060"/>
            </a:xfrm>
            <a:custGeom>
              <a:avLst/>
              <a:gdLst>
                <a:gd name="connsiteX0" fmla="*/ 488030 w 976060"/>
                <a:gd name="connsiteY0" fmla="*/ 25700 h 976060"/>
                <a:gd name="connsiteX1" fmla="*/ 950360 w 976060"/>
                <a:gd name="connsiteY1" fmla="*/ 488030 h 976060"/>
                <a:gd name="connsiteX2" fmla="*/ 488030 w 976060"/>
                <a:gd name="connsiteY2" fmla="*/ 950360 h 976060"/>
                <a:gd name="connsiteX3" fmla="*/ 25700 w 976060"/>
                <a:gd name="connsiteY3" fmla="*/ 488030 h 976060"/>
                <a:gd name="connsiteX4" fmla="*/ 488030 w 976060"/>
                <a:gd name="connsiteY4" fmla="*/ 25700 h 976060"/>
                <a:gd name="connsiteX5" fmla="*/ 488030 w 976060"/>
                <a:gd name="connsiteY5" fmla="*/ 0 h 976060"/>
                <a:gd name="connsiteX6" fmla="*/ 0 w 976060"/>
                <a:gd name="connsiteY6" fmla="*/ 488030 h 976060"/>
                <a:gd name="connsiteX7" fmla="*/ 488030 w 976060"/>
                <a:gd name="connsiteY7" fmla="*/ 976060 h 976060"/>
                <a:gd name="connsiteX8" fmla="*/ 976060 w 976060"/>
                <a:gd name="connsiteY8" fmla="*/ 488030 h 976060"/>
                <a:gd name="connsiteX9" fmla="*/ 488493 w 976060"/>
                <a:gd name="connsiteY9" fmla="*/ 0 h 976060"/>
                <a:gd name="connsiteX10" fmla="*/ 488030 w 976060"/>
                <a:gd name="connsiteY10" fmla="*/ 0 h 9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060" h="976060">
                  <a:moveTo>
                    <a:pt x="488030" y="25700"/>
                  </a:moveTo>
                  <a:cubicBezTo>
                    <a:pt x="743369" y="25700"/>
                    <a:pt x="950360" y="232692"/>
                    <a:pt x="950360" y="488030"/>
                  </a:cubicBezTo>
                  <a:cubicBezTo>
                    <a:pt x="950360" y="743369"/>
                    <a:pt x="743369" y="950360"/>
                    <a:pt x="488030" y="950360"/>
                  </a:cubicBezTo>
                  <a:cubicBezTo>
                    <a:pt x="232692" y="950360"/>
                    <a:pt x="25700" y="743369"/>
                    <a:pt x="25700" y="488030"/>
                  </a:cubicBezTo>
                  <a:cubicBezTo>
                    <a:pt x="25990" y="232813"/>
                    <a:pt x="232812" y="25991"/>
                    <a:pt x="488030" y="25700"/>
                  </a:cubicBezTo>
                  <a:moveTo>
                    <a:pt x="488030" y="0"/>
                  </a:moveTo>
                  <a:cubicBezTo>
                    <a:pt x="218499" y="0"/>
                    <a:pt x="0" y="218499"/>
                    <a:pt x="0" y="488030"/>
                  </a:cubicBezTo>
                  <a:cubicBezTo>
                    <a:pt x="0" y="757562"/>
                    <a:pt x="218499" y="976060"/>
                    <a:pt x="488030" y="976060"/>
                  </a:cubicBezTo>
                  <a:cubicBezTo>
                    <a:pt x="757562" y="976060"/>
                    <a:pt x="976060" y="757562"/>
                    <a:pt x="976060" y="488030"/>
                  </a:cubicBezTo>
                  <a:cubicBezTo>
                    <a:pt x="976188" y="218626"/>
                    <a:pt x="757897" y="127"/>
                    <a:pt x="488493" y="0"/>
                  </a:cubicBezTo>
                  <a:cubicBezTo>
                    <a:pt x="488339" y="0"/>
                    <a:pt x="488184" y="0"/>
                    <a:pt x="488030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C86DCC97-8C6C-978B-5E3C-FDAF3D41F039}"/>
                </a:ext>
              </a:extLst>
            </p:cNvPr>
            <p:cNvSpPr/>
            <p:nvPr/>
          </p:nvSpPr>
          <p:spPr>
            <a:xfrm>
              <a:off x="7660775" y="3647583"/>
              <a:ext cx="224059" cy="430310"/>
            </a:xfrm>
            <a:custGeom>
              <a:avLst/>
              <a:gdLst>
                <a:gd name="connsiteX0" fmla="*/ 80094 w 224059"/>
                <a:gd name="connsiteY0" fmla="*/ 430154 h 430310"/>
                <a:gd name="connsiteX1" fmla="*/ 0 w 224059"/>
                <a:gd name="connsiteY1" fmla="*/ 415042 h 430310"/>
                <a:gd name="connsiteX2" fmla="*/ 0 w 224059"/>
                <a:gd name="connsiteY2" fmla="*/ 383405 h 430310"/>
                <a:gd name="connsiteX3" fmla="*/ 81636 w 224059"/>
                <a:gd name="connsiteY3" fmla="*/ 406009 h 430310"/>
                <a:gd name="connsiteX4" fmla="*/ 127742 w 224059"/>
                <a:gd name="connsiteY4" fmla="*/ 398517 h 430310"/>
                <a:gd name="connsiteX5" fmla="*/ 163195 w 224059"/>
                <a:gd name="connsiteY5" fmla="*/ 377070 h 430310"/>
                <a:gd name="connsiteX6" fmla="*/ 185811 w 224059"/>
                <a:gd name="connsiteY6" fmla="*/ 343570 h 430310"/>
                <a:gd name="connsiteX7" fmla="*/ 193662 w 224059"/>
                <a:gd name="connsiteY7" fmla="*/ 300626 h 430310"/>
                <a:gd name="connsiteX8" fmla="*/ 162822 w 224059"/>
                <a:gd name="connsiteY8" fmla="*/ 224618 h 430310"/>
                <a:gd name="connsiteX9" fmla="*/ 73759 w 224059"/>
                <a:gd name="connsiteY9" fmla="*/ 198545 h 430310"/>
                <a:gd name="connsiteX10" fmla="*/ 12914 w 224059"/>
                <a:gd name="connsiteY10" fmla="*/ 201745 h 430310"/>
                <a:gd name="connsiteX11" fmla="*/ 25584 w 224059"/>
                <a:gd name="connsiteY11" fmla="*/ 0 h 430310"/>
                <a:gd name="connsiteX12" fmla="*/ 205099 w 224059"/>
                <a:gd name="connsiteY12" fmla="*/ 0 h 430310"/>
                <a:gd name="connsiteX13" fmla="*/ 205099 w 224059"/>
                <a:gd name="connsiteY13" fmla="*/ 25957 h 430310"/>
                <a:gd name="connsiteX14" fmla="*/ 49986 w 224059"/>
                <a:gd name="connsiteY14" fmla="*/ 25957 h 430310"/>
                <a:gd name="connsiteX15" fmla="*/ 40336 w 224059"/>
                <a:gd name="connsiteY15" fmla="*/ 175351 h 430310"/>
                <a:gd name="connsiteX16" fmla="*/ 45476 w 224059"/>
                <a:gd name="connsiteY16" fmla="*/ 174966 h 430310"/>
                <a:gd name="connsiteX17" fmla="*/ 86725 w 224059"/>
                <a:gd name="connsiteY17" fmla="*/ 173179 h 430310"/>
                <a:gd name="connsiteX18" fmla="*/ 145976 w 224059"/>
                <a:gd name="connsiteY18" fmla="*/ 181840 h 430310"/>
                <a:gd name="connsiteX19" fmla="*/ 188792 w 224059"/>
                <a:gd name="connsiteY19" fmla="*/ 206397 h 430310"/>
                <a:gd name="connsiteX20" fmla="*/ 215045 w 224059"/>
                <a:gd name="connsiteY20" fmla="*/ 245088 h 430310"/>
                <a:gd name="connsiteX21" fmla="*/ 224040 w 224059"/>
                <a:gd name="connsiteY21" fmla="*/ 297349 h 430310"/>
                <a:gd name="connsiteX22" fmla="*/ 214402 w 224059"/>
                <a:gd name="connsiteY22" fmla="*/ 351717 h 430310"/>
                <a:gd name="connsiteX23" fmla="*/ 186582 w 224059"/>
                <a:gd name="connsiteY23" fmla="*/ 393480 h 430310"/>
                <a:gd name="connsiteX24" fmla="*/ 141491 w 224059"/>
                <a:gd name="connsiteY24" fmla="*/ 420465 h 430310"/>
                <a:gd name="connsiteX25" fmla="*/ 80094 w 224059"/>
                <a:gd name="connsiteY25" fmla="*/ 430154 h 4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4059" h="430310">
                  <a:moveTo>
                    <a:pt x="80094" y="430154"/>
                  </a:moveTo>
                  <a:cubicBezTo>
                    <a:pt x="52592" y="431301"/>
                    <a:pt x="25192" y="426132"/>
                    <a:pt x="0" y="415042"/>
                  </a:cubicBezTo>
                  <a:lnTo>
                    <a:pt x="0" y="383405"/>
                  </a:lnTo>
                  <a:cubicBezTo>
                    <a:pt x="24833" y="397795"/>
                    <a:pt x="52939" y="405577"/>
                    <a:pt x="81636" y="406009"/>
                  </a:cubicBezTo>
                  <a:cubicBezTo>
                    <a:pt x="97323" y="406210"/>
                    <a:pt x="112926" y="403676"/>
                    <a:pt x="127742" y="398517"/>
                  </a:cubicBezTo>
                  <a:cubicBezTo>
                    <a:pt x="140907" y="393879"/>
                    <a:pt x="152975" y="386578"/>
                    <a:pt x="163195" y="377070"/>
                  </a:cubicBezTo>
                  <a:cubicBezTo>
                    <a:pt x="173064" y="367667"/>
                    <a:pt x="180779" y="356239"/>
                    <a:pt x="185811" y="343570"/>
                  </a:cubicBezTo>
                  <a:cubicBezTo>
                    <a:pt x="191158" y="329892"/>
                    <a:pt x="193824" y="315312"/>
                    <a:pt x="193662" y="300626"/>
                  </a:cubicBezTo>
                  <a:cubicBezTo>
                    <a:pt x="195424" y="271927"/>
                    <a:pt x="184084" y="243975"/>
                    <a:pt x="162822" y="224618"/>
                  </a:cubicBezTo>
                  <a:cubicBezTo>
                    <a:pt x="142596" y="207322"/>
                    <a:pt x="112630" y="198545"/>
                    <a:pt x="73759" y="198545"/>
                  </a:cubicBezTo>
                  <a:cubicBezTo>
                    <a:pt x="59431" y="198545"/>
                    <a:pt x="38961" y="199612"/>
                    <a:pt x="12914" y="201745"/>
                  </a:cubicBezTo>
                  <a:lnTo>
                    <a:pt x="25584" y="0"/>
                  </a:lnTo>
                  <a:lnTo>
                    <a:pt x="205099" y="0"/>
                  </a:lnTo>
                  <a:lnTo>
                    <a:pt x="205099" y="25957"/>
                  </a:lnTo>
                  <a:lnTo>
                    <a:pt x="49986" y="25957"/>
                  </a:lnTo>
                  <a:lnTo>
                    <a:pt x="40336" y="175351"/>
                  </a:lnTo>
                  <a:lnTo>
                    <a:pt x="45476" y="174966"/>
                  </a:lnTo>
                  <a:cubicBezTo>
                    <a:pt x="62734" y="173783"/>
                    <a:pt x="76612" y="173179"/>
                    <a:pt x="86725" y="173179"/>
                  </a:cubicBezTo>
                  <a:cubicBezTo>
                    <a:pt x="106813" y="172844"/>
                    <a:pt x="126824" y="175769"/>
                    <a:pt x="145976" y="181840"/>
                  </a:cubicBezTo>
                  <a:cubicBezTo>
                    <a:pt x="161808" y="186941"/>
                    <a:pt x="176395" y="195306"/>
                    <a:pt x="188792" y="206397"/>
                  </a:cubicBezTo>
                  <a:cubicBezTo>
                    <a:pt x="200402" y="217103"/>
                    <a:pt x="209386" y="230344"/>
                    <a:pt x="215045" y="245088"/>
                  </a:cubicBezTo>
                  <a:cubicBezTo>
                    <a:pt x="221283" y="261793"/>
                    <a:pt x="224334" y="279520"/>
                    <a:pt x="224040" y="297349"/>
                  </a:cubicBezTo>
                  <a:cubicBezTo>
                    <a:pt x="224270" y="315916"/>
                    <a:pt x="221001" y="334361"/>
                    <a:pt x="214402" y="351717"/>
                  </a:cubicBezTo>
                  <a:cubicBezTo>
                    <a:pt x="208311" y="367514"/>
                    <a:pt x="198813" y="381774"/>
                    <a:pt x="186582" y="393480"/>
                  </a:cubicBezTo>
                  <a:cubicBezTo>
                    <a:pt x="173602" y="405527"/>
                    <a:pt x="158243" y="414720"/>
                    <a:pt x="141491" y="420465"/>
                  </a:cubicBezTo>
                  <a:cubicBezTo>
                    <a:pt x="121732" y="427187"/>
                    <a:pt x="100964" y="430465"/>
                    <a:pt x="80094" y="430154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9" name="圖形 7" descr="徽章 6 外框">
            <a:extLst>
              <a:ext uri="{FF2B5EF4-FFF2-40B4-BE49-F238E27FC236}">
                <a16:creationId xmlns:a16="http://schemas.microsoft.com/office/drawing/2014/main" id="{7892BEAE-4E89-FB5C-D865-A411E4E21F09}"/>
              </a:ext>
            </a:extLst>
          </p:cNvPr>
          <p:cNvGrpSpPr/>
          <p:nvPr/>
        </p:nvGrpSpPr>
        <p:grpSpPr>
          <a:xfrm>
            <a:off x="1505496" y="3693870"/>
            <a:ext cx="605410" cy="596530"/>
            <a:chOff x="7431417" y="3531099"/>
            <a:chExt cx="976882" cy="976882"/>
          </a:xfrm>
          <a:solidFill>
            <a:srgbClr val="FE511A"/>
          </a:solidFill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E5C59C7F-5368-FD4C-9422-E9059D43174B}"/>
                </a:ext>
              </a:extLst>
            </p:cNvPr>
            <p:cNvSpPr/>
            <p:nvPr/>
          </p:nvSpPr>
          <p:spPr>
            <a:xfrm>
              <a:off x="7431417" y="3531099"/>
              <a:ext cx="976882" cy="976882"/>
            </a:xfrm>
            <a:custGeom>
              <a:avLst/>
              <a:gdLst>
                <a:gd name="connsiteX0" fmla="*/ 488583 w 976882"/>
                <a:gd name="connsiteY0" fmla="*/ 25700 h 976882"/>
                <a:gd name="connsiteX1" fmla="*/ 951465 w 976882"/>
                <a:gd name="connsiteY1" fmla="*/ 488300 h 976882"/>
                <a:gd name="connsiteX2" fmla="*/ 488865 w 976882"/>
                <a:gd name="connsiteY2" fmla="*/ 951183 h 976882"/>
                <a:gd name="connsiteX3" fmla="*/ 25983 w 976882"/>
                <a:gd name="connsiteY3" fmla="*/ 488583 h 976882"/>
                <a:gd name="connsiteX4" fmla="*/ 25983 w 976882"/>
                <a:gd name="connsiteY4" fmla="*/ 488429 h 976882"/>
                <a:gd name="connsiteX5" fmla="*/ 488583 w 976882"/>
                <a:gd name="connsiteY5" fmla="*/ 25700 h 976882"/>
                <a:gd name="connsiteX6" fmla="*/ 488583 w 976882"/>
                <a:gd name="connsiteY6" fmla="*/ 0 h 976882"/>
                <a:gd name="connsiteX7" fmla="*/ 0 w 976882"/>
                <a:gd name="connsiteY7" fmla="*/ 488300 h 976882"/>
                <a:gd name="connsiteX8" fmla="*/ 488300 w 976882"/>
                <a:gd name="connsiteY8" fmla="*/ 976883 h 976882"/>
                <a:gd name="connsiteX9" fmla="*/ 976883 w 976882"/>
                <a:gd name="connsiteY9" fmla="*/ 488583 h 976882"/>
                <a:gd name="connsiteX10" fmla="*/ 976883 w 976882"/>
                <a:gd name="connsiteY10" fmla="*/ 488429 h 976882"/>
                <a:gd name="connsiteX11" fmla="*/ 488968 w 976882"/>
                <a:gd name="connsiteY11" fmla="*/ 0 h 976882"/>
                <a:gd name="connsiteX12" fmla="*/ 488583 w 976882"/>
                <a:gd name="connsiteY12" fmla="*/ 0 h 97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882" h="976882">
                  <a:moveTo>
                    <a:pt x="488583" y="25700"/>
                  </a:moveTo>
                  <a:cubicBezTo>
                    <a:pt x="744147" y="25622"/>
                    <a:pt x="951387" y="232735"/>
                    <a:pt x="951465" y="488300"/>
                  </a:cubicBezTo>
                  <a:cubicBezTo>
                    <a:pt x="951544" y="743865"/>
                    <a:pt x="744430" y="951104"/>
                    <a:pt x="488865" y="951183"/>
                  </a:cubicBezTo>
                  <a:cubicBezTo>
                    <a:pt x="233301" y="951261"/>
                    <a:pt x="26061" y="744147"/>
                    <a:pt x="25983" y="488583"/>
                  </a:cubicBezTo>
                  <a:cubicBezTo>
                    <a:pt x="25983" y="488531"/>
                    <a:pt x="25983" y="488480"/>
                    <a:pt x="25983" y="488429"/>
                  </a:cubicBezTo>
                  <a:cubicBezTo>
                    <a:pt x="26237" y="233026"/>
                    <a:pt x="233181" y="26026"/>
                    <a:pt x="488583" y="25700"/>
                  </a:cubicBezTo>
                  <a:moveTo>
                    <a:pt x="488583" y="0"/>
                  </a:moveTo>
                  <a:cubicBezTo>
                    <a:pt x="218824" y="-78"/>
                    <a:pt x="78" y="218541"/>
                    <a:pt x="0" y="488300"/>
                  </a:cubicBezTo>
                  <a:cubicBezTo>
                    <a:pt x="-78" y="758059"/>
                    <a:pt x="218541" y="976804"/>
                    <a:pt x="488300" y="976883"/>
                  </a:cubicBezTo>
                  <a:cubicBezTo>
                    <a:pt x="758059" y="976961"/>
                    <a:pt x="976804" y="758342"/>
                    <a:pt x="976883" y="488583"/>
                  </a:cubicBezTo>
                  <a:cubicBezTo>
                    <a:pt x="976883" y="488531"/>
                    <a:pt x="976883" y="488480"/>
                    <a:pt x="976883" y="488429"/>
                  </a:cubicBezTo>
                  <a:cubicBezTo>
                    <a:pt x="977024" y="218819"/>
                    <a:pt x="758578" y="141"/>
                    <a:pt x="488968" y="0"/>
                  </a:cubicBezTo>
                  <a:cubicBezTo>
                    <a:pt x="488840" y="0"/>
                    <a:pt x="488711" y="0"/>
                    <a:pt x="488583" y="0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31A5E2C2-5832-E183-1F7E-D1CC195D4BDF}"/>
                </a:ext>
              </a:extLst>
            </p:cNvPr>
            <p:cNvSpPr/>
            <p:nvPr/>
          </p:nvSpPr>
          <p:spPr>
            <a:xfrm>
              <a:off x="7784343" y="3790329"/>
              <a:ext cx="255799" cy="437753"/>
            </a:xfrm>
            <a:custGeom>
              <a:avLst/>
              <a:gdLst>
                <a:gd name="connsiteX0" fmla="*/ 128049 w 255799"/>
                <a:gd name="connsiteY0" fmla="*/ 437704 h 437753"/>
                <a:gd name="connsiteX1" fmla="*/ 34347 w 255799"/>
                <a:gd name="connsiteY1" fmla="*/ 388192 h 437753"/>
                <a:gd name="connsiteX2" fmla="*/ 8943 w 255799"/>
                <a:gd name="connsiteY2" fmla="*/ 327592 h 437753"/>
                <a:gd name="connsiteX3" fmla="*/ 25 w 255799"/>
                <a:gd name="connsiteY3" fmla="*/ 244928 h 437753"/>
                <a:gd name="connsiteX4" fmla="*/ 11782 w 255799"/>
                <a:gd name="connsiteY4" fmla="*/ 143670 h 437753"/>
                <a:gd name="connsiteX5" fmla="*/ 45334 w 255799"/>
                <a:gd name="connsiteY5" fmla="*/ 66313 h 437753"/>
                <a:gd name="connsiteX6" fmla="*/ 97877 w 255799"/>
                <a:gd name="connsiteY6" fmla="*/ 17252 h 437753"/>
                <a:gd name="connsiteX7" fmla="*/ 167512 w 255799"/>
                <a:gd name="connsiteY7" fmla="*/ 58 h 437753"/>
                <a:gd name="connsiteX8" fmla="*/ 230168 w 255799"/>
                <a:gd name="connsiteY8" fmla="*/ 10043 h 437753"/>
                <a:gd name="connsiteX9" fmla="*/ 230168 w 255799"/>
                <a:gd name="connsiteY9" fmla="*/ 38146 h 437753"/>
                <a:gd name="connsiteX10" fmla="*/ 167781 w 255799"/>
                <a:gd name="connsiteY10" fmla="*/ 24756 h 437753"/>
                <a:gd name="connsiteX11" fmla="*/ 110547 w 255799"/>
                <a:gd name="connsiteY11" fmla="*/ 39675 h 437753"/>
                <a:gd name="connsiteX12" fmla="*/ 67346 w 255799"/>
                <a:gd name="connsiteY12" fmla="*/ 81591 h 437753"/>
                <a:gd name="connsiteX13" fmla="*/ 40245 w 255799"/>
                <a:gd name="connsiteY13" fmla="*/ 145752 h 437753"/>
                <a:gd name="connsiteX14" fmla="*/ 30800 w 255799"/>
                <a:gd name="connsiteY14" fmla="*/ 227786 h 437753"/>
                <a:gd name="connsiteX15" fmla="*/ 30800 w 255799"/>
                <a:gd name="connsiteY15" fmla="*/ 232283 h 437753"/>
                <a:gd name="connsiteX16" fmla="*/ 39281 w 255799"/>
                <a:gd name="connsiteY16" fmla="*/ 232283 h 437753"/>
                <a:gd name="connsiteX17" fmla="*/ 40566 w 255799"/>
                <a:gd name="connsiteY17" fmla="*/ 229713 h 437753"/>
                <a:gd name="connsiteX18" fmla="*/ 139820 w 255799"/>
                <a:gd name="connsiteY18" fmla="*/ 168972 h 437753"/>
                <a:gd name="connsiteX19" fmla="*/ 187519 w 255799"/>
                <a:gd name="connsiteY19" fmla="*/ 178519 h 437753"/>
                <a:gd name="connsiteX20" fmla="*/ 223962 w 255799"/>
                <a:gd name="connsiteY20" fmla="*/ 205119 h 437753"/>
                <a:gd name="connsiteX21" fmla="*/ 247451 w 255799"/>
                <a:gd name="connsiteY21" fmla="*/ 245776 h 437753"/>
                <a:gd name="connsiteX22" fmla="*/ 255791 w 255799"/>
                <a:gd name="connsiteY22" fmla="*/ 297587 h 437753"/>
                <a:gd name="connsiteX23" fmla="*/ 246269 w 255799"/>
                <a:gd name="connsiteY23" fmla="*/ 354127 h 437753"/>
                <a:gd name="connsiteX24" fmla="*/ 219785 w 255799"/>
                <a:gd name="connsiteY24" fmla="*/ 398280 h 437753"/>
                <a:gd name="connsiteX25" fmla="*/ 179346 w 255799"/>
                <a:gd name="connsiteY25" fmla="*/ 427256 h 437753"/>
                <a:gd name="connsiteX26" fmla="*/ 128049 w 255799"/>
                <a:gd name="connsiteY26" fmla="*/ 437704 h 437753"/>
                <a:gd name="connsiteX27" fmla="*/ 131069 w 255799"/>
                <a:gd name="connsiteY27" fmla="*/ 193759 h 437753"/>
                <a:gd name="connsiteX28" fmla="*/ 92288 w 255799"/>
                <a:gd name="connsiteY28" fmla="*/ 201996 h 437753"/>
                <a:gd name="connsiteX29" fmla="*/ 61448 w 255799"/>
                <a:gd name="connsiteY29" fmla="*/ 224085 h 437753"/>
                <a:gd name="connsiteX30" fmla="*/ 41299 w 255799"/>
                <a:gd name="connsiteY30" fmla="*/ 255902 h 437753"/>
                <a:gd name="connsiteX31" fmla="*/ 34051 w 255799"/>
                <a:gd name="connsiteY31" fmla="*/ 293424 h 437753"/>
                <a:gd name="connsiteX32" fmla="*/ 40875 w 255799"/>
                <a:gd name="connsiteY32" fmla="*/ 339195 h 437753"/>
                <a:gd name="connsiteX33" fmla="*/ 60278 w 255799"/>
                <a:gd name="connsiteY33" fmla="*/ 377167 h 437753"/>
                <a:gd name="connsiteX34" fmla="*/ 90604 w 255799"/>
                <a:gd name="connsiteY34" fmla="*/ 403240 h 437753"/>
                <a:gd name="connsiteX35" fmla="*/ 130092 w 255799"/>
                <a:gd name="connsiteY35" fmla="*/ 412967 h 437753"/>
                <a:gd name="connsiteX36" fmla="*/ 198429 w 255799"/>
                <a:gd name="connsiteY36" fmla="*/ 381716 h 437753"/>
                <a:gd name="connsiteX37" fmla="*/ 217909 w 255799"/>
                <a:gd name="connsiteY37" fmla="*/ 347162 h 437753"/>
                <a:gd name="connsiteX38" fmla="*/ 224938 w 255799"/>
                <a:gd name="connsiteY38" fmla="*/ 303665 h 437753"/>
                <a:gd name="connsiteX39" fmla="*/ 218513 w 255799"/>
                <a:gd name="connsiteY39" fmla="*/ 258934 h 437753"/>
                <a:gd name="connsiteX40" fmla="*/ 200061 w 255799"/>
                <a:gd name="connsiteY40" fmla="*/ 224124 h 437753"/>
                <a:gd name="connsiteX41" fmla="*/ 170506 w 255799"/>
                <a:gd name="connsiteY41" fmla="*/ 201688 h 437753"/>
                <a:gd name="connsiteX42" fmla="*/ 131069 w 255799"/>
                <a:gd name="connsiteY42" fmla="*/ 193759 h 4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5799" h="437753">
                  <a:moveTo>
                    <a:pt x="128049" y="437704"/>
                  </a:moveTo>
                  <a:cubicBezTo>
                    <a:pt x="90277" y="438850"/>
                    <a:pt x="54685" y="420044"/>
                    <a:pt x="34347" y="388192"/>
                  </a:cubicBezTo>
                  <a:cubicBezTo>
                    <a:pt x="22422" y="369622"/>
                    <a:pt x="13824" y="349114"/>
                    <a:pt x="8943" y="327592"/>
                  </a:cubicBezTo>
                  <a:cubicBezTo>
                    <a:pt x="2688" y="300491"/>
                    <a:pt x="-306" y="272739"/>
                    <a:pt x="25" y="244928"/>
                  </a:cubicBezTo>
                  <a:cubicBezTo>
                    <a:pt x="-312" y="210816"/>
                    <a:pt x="3638" y="176797"/>
                    <a:pt x="11782" y="143670"/>
                  </a:cubicBezTo>
                  <a:cubicBezTo>
                    <a:pt x="18426" y="116144"/>
                    <a:pt x="29776" y="89972"/>
                    <a:pt x="45334" y="66313"/>
                  </a:cubicBezTo>
                  <a:cubicBezTo>
                    <a:pt x="58783" y="46084"/>
                    <a:pt x="76776" y="29283"/>
                    <a:pt x="97877" y="17252"/>
                  </a:cubicBezTo>
                  <a:cubicBezTo>
                    <a:pt x="119215" y="5603"/>
                    <a:pt x="143204" y="-321"/>
                    <a:pt x="167512" y="58"/>
                  </a:cubicBezTo>
                  <a:cubicBezTo>
                    <a:pt x="188834" y="-494"/>
                    <a:pt x="210075" y="2890"/>
                    <a:pt x="230168" y="10043"/>
                  </a:cubicBezTo>
                  <a:lnTo>
                    <a:pt x="230168" y="38146"/>
                  </a:lnTo>
                  <a:cubicBezTo>
                    <a:pt x="210564" y="29288"/>
                    <a:pt x="189294" y="24724"/>
                    <a:pt x="167781" y="24756"/>
                  </a:cubicBezTo>
                  <a:cubicBezTo>
                    <a:pt x="147711" y="24510"/>
                    <a:pt x="127944" y="29662"/>
                    <a:pt x="110547" y="39675"/>
                  </a:cubicBezTo>
                  <a:cubicBezTo>
                    <a:pt x="93068" y="50077"/>
                    <a:pt x="78271" y="64433"/>
                    <a:pt x="67346" y="81591"/>
                  </a:cubicBezTo>
                  <a:cubicBezTo>
                    <a:pt x="54844" y="101342"/>
                    <a:pt x="45688" y="123020"/>
                    <a:pt x="40245" y="145752"/>
                  </a:cubicBezTo>
                  <a:cubicBezTo>
                    <a:pt x="33706" y="172599"/>
                    <a:pt x="30533" y="200155"/>
                    <a:pt x="30800" y="227786"/>
                  </a:cubicBezTo>
                  <a:lnTo>
                    <a:pt x="30800" y="232283"/>
                  </a:lnTo>
                  <a:lnTo>
                    <a:pt x="39281" y="232283"/>
                  </a:lnTo>
                  <a:lnTo>
                    <a:pt x="40566" y="229713"/>
                  </a:lnTo>
                  <a:cubicBezTo>
                    <a:pt x="57639" y="190655"/>
                    <a:pt x="97271" y="166400"/>
                    <a:pt x="139820" y="168972"/>
                  </a:cubicBezTo>
                  <a:cubicBezTo>
                    <a:pt x="156216" y="168736"/>
                    <a:pt x="172475" y="171991"/>
                    <a:pt x="187519" y="178519"/>
                  </a:cubicBezTo>
                  <a:cubicBezTo>
                    <a:pt x="201418" y="184697"/>
                    <a:pt x="213840" y="193766"/>
                    <a:pt x="223962" y="205119"/>
                  </a:cubicBezTo>
                  <a:cubicBezTo>
                    <a:pt x="234365" y="217011"/>
                    <a:pt x="242345" y="230822"/>
                    <a:pt x="247451" y="245776"/>
                  </a:cubicBezTo>
                  <a:cubicBezTo>
                    <a:pt x="253140" y="262451"/>
                    <a:pt x="255959" y="279970"/>
                    <a:pt x="255791" y="297587"/>
                  </a:cubicBezTo>
                  <a:cubicBezTo>
                    <a:pt x="255990" y="316849"/>
                    <a:pt x="252766" y="335993"/>
                    <a:pt x="246269" y="354127"/>
                  </a:cubicBezTo>
                  <a:cubicBezTo>
                    <a:pt x="240412" y="370434"/>
                    <a:pt x="231415" y="385435"/>
                    <a:pt x="219785" y="398280"/>
                  </a:cubicBezTo>
                  <a:cubicBezTo>
                    <a:pt x="208427" y="410600"/>
                    <a:pt x="194665" y="420463"/>
                    <a:pt x="179346" y="427256"/>
                  </a:cubicBezTo>
                  <a:cubicBezTo>
                    <a:pt x="163179" y="434327"/>
                    <a:pt x="145695" y="437887"/>
                    <a:pt x="128049" y="437704"/>
                  </a:cubicBezTo>
                  <a:close/>
                  <a:moveTo>
                    <a:pt x="131069" y="193759"/>
                  </a:moveTo>
                  <a:cubicBezTo>
                    <a:pt x="117697" y="193655"/>
                    <a:pt x="104463" y="196467"/>
                    <a:pt x="92288" y="201996"/>
                  </a:cubicBezTo>
                  <a:cubicBezTo>
                    <a:pt x="80658" y="207264"/>
                    <a:pt x="70179" y="214770"/>
                    <a:pt x="61448" y="224085"/>
                  </a:cubicBezTo>
                  <a:cubicBezTo>
                    <a:pt x="52827" y="233358"/>
                    <a:pt x="45995" y="244144"/>
                    <a:pt x="41299" y="255902"/>
                  </a:cubicBezTo>
                  <a:cubicBezTo>
                    <a:pt x="36487" y="267825"/>
                    <a:pt x="34026" y="280566"/>
                    <a:pt x="34051" y="293424"/>
                  </a:cubicBezTo>
                  <a:cubicBezTo>
                    <a:pt x="33970" y="308940"/>
                    <a:pt x="36272" y="324377"/>
                    <a:pt x="40875" y="339195"/>
                  </a:cubicBezTo>
                  <a:cubicBezTo>
                    <a:pt x="45065" y="352894"/>
                    <a:pt x="51633" y="365746"/>
                    <a:pt x="60278" y="377167"/>
                  </a:cubicBezTo>
                  <a:cubicBezTo>
                    <a:pt x="68442" y="387893"/>
                    <a:pt x="78775" y="396778"/>
                    <a:pt x="90604" y="403240"/>
                  </a:cubicBezTo>
                  <a:cubicBezTo>
                    <a:pt x="102736" y="409760"/>
                    <a:pt x="116320" y="413106"/>
                    <a:pt x="130092" y="412967"/>
                  </a:cubicBezTo>
                  <a:cubicBezTo>
                    <a:pt x="156404" y="413319"/>
                    <a:pt x="181486" y="401849"/>
                    <a:pt x="198429" y="381716"/>
                  </a:cubicBezTo>
                  <a:cubicBezTo>
                    <a:pt x="206971" y="371480"/>
                    <a:pt x="213572" y="359770"/>
                    <a:pt x="217909" y="347162"/>
                  </a:cubicBezTo>
                  <a:cubicBezTo>
                    <a:pt x="222714" y="333170"/>
                    <a:pt x="225091" y="318459"/>
                    <a:pt x="224938" y="303665"/>
                  </a:cubicBezTo>
                  <a:cubicBezTo>
                    <a:pt x="225078" y="288515"/>
                    <a:pt x="222912" y="273433"/>
                    <a:pt x="218513" y="258934"/>
                  </a:cubicBezTo>
                  <a:cubicBezTo>
                    <a:pt x="214698" y="246236"/>
                    <a:pt x="208428" y="234409"/>
                    <a:pt x="200061" y="224124"/>
                  </a:cubicBezTo>
                  <a:cubicBezTo>
                    <a:pt x="192033" y="214505"/>
                    <a:pt x="181928" y="206834"/>
                    <a:pt x="170506" y="201688"/>
                  </a:cubicBezTo>
                  <a:cubicBezTo>
                    <a:pt x="158078" y="196256"/>
                    <a:pt x="144630" y="193552"/>
                    <a:pt x="131069" y="193759"/>
                  </a:cubicBezTo>
                  <a:close/>
                </a:path>
              </a:pathLst>
            </a:custGeom>
            <a:grpFill/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8B9D3-D774-FF23-247A-53B0AE10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5" y="1730339"/>
            <a:ext cx="10562253" cy="4348156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5310258-949A-1865-FD9A-AA07C4920C78}"/>
              </a:ext>
            </a:extLst>
          </p:cNvPr>
          <p:cNvSpPr/>
          <p:nvPr/>
        </p:nvSpPr>
        <p:spPr>
          <a:xfrm>
            <a:off x="681135" y="2707341"/>
            <a:ext cx="1891736" cy="6096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901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5C88BA-D88C-3BF4-071D-71AC5B40B400}"/>
              </a:ext>
            </a:extLst>
          </p:cNvPr>
          <p:cNvSpPr txBox="1"/>
          <p:nvPr/>
        </p:nvSpPr>
        <p:spPr>
          <a:xfrm>
            <a:off x="699247" y="1492558"/>
            <a:ext cx="8390965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將本地端數據庫連接上遠端數據庫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remote add origin &lt;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github-url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&gt;</a:t>
            </a: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push origin master</a:t>
            </a: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047264F-CA50-6CEA-F935-20EDE88C1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5161" y="3147354"/>
            <a:ext cx="1323287" cy="1323287"/>
          </a:xfrm>
          <a:prstGeom prst="rect">
            <a:avLst/>
          </a:prstGeom>
        </p:spPr>
      </p:pic>
      <p:pic>
        <p:nvPicPr>
          <p:cNvPr id="5" name="圖形 4" descr="資料庫 以實心填滿">
            <a:extLst>
              <a:ext uri="{FF2B5EF4-FFF2-40B4-BE49-F238E27FC236}">
                <a16:creationId xmlns:a16="http://schemas.microsoft.com/office/drawing/2014/main" id="{55DE0DEA-BFF8-3B1E-C3EB-512B0D1AC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2633" y="3147354"/>
            <a:ext cx="1464395" cy="146439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B79AAF7-CBAA-4F5B-4628-ADEBD04FE821}"/>
              </a:ext>
            </a:extLst>
          </p:cNvPr>
          <p:cNvSpPr txBox="1"/>
          <p:nvPr/>
        </p:nvSpPr>
        <p:spPr>
          <a:xfrm>
            <a:off x="6118566" y="4457861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Local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1AA982-1F27-1F16-8D49-FF824AB80646}"/>
              </a:ext>
            </a:extLst>
          </p:cNvPr>
          <p:cNvSpPr txBox="1"/>
          <p:nvPr/>
        </p:nvSpPr>
        <p:spPr>
          <a:xfrm>
            <a:off x="9090212" y="4430966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Remote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4AD800-0B54-BF90-E8CB-0A7D06FB2FB8}"/>
              </a:ext>
            </a:extLst>
          </p:cNvPr>
          <p:cNvSpPr txBox="1"/>
          <p:nvPr/>
        </p:nvSpPr>
        <p:spPr>
          <a:xfrm>
            <a:off x="7770547" y="4082256"/>
            <a:ext cx="1436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295488"/>
                </a:solidFill>
                <a:cs typeface="Arial" pitchFamily="34" charset="0"/>
              </a:rPr>
              <a:t>origin</a:t>
            </a:r>
            <a:endParaRPr lang="zh-TW" altLang="en-US" sz="2800" dirty="0">
              <a:solidFill>
                <a:srgbClr val="295488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8E85BF-85C6-958D-30E9-60C0336F52AC}"/>
              </a:ext>
            </a:extLst>
          </p:cNvPr>
          <p:cNvSpPr txBox="1"/>
          <p:nvPr/>
        </p:nvSpPr>
        <p:spPr>
          <a:xfrm>
            <a:off x="9298368" y="5180860"/>
            <a:ext cx="1436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295488"/>
                </a:solidFill>
                <a:cs typeface="Arial" pitchFamily="34" charset="0"/>
              </a:rPr>
              <a:t>master</a:t>
            </a:r>
            <a:endParaRPr lang="zh-TW" altLang="en-US" sz="2800" dirty="0">
              <a:solidFill>
                <a:srgbClr val="295488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C3DE4D2-68E5-2393-8AF4-3C28F9D5EA25}"/>
              </a:ext>
            </a:extLst>
          </p:cNvPr>
          <p:cNvCxnSpPr>
            <a:cxnSpLocks/>
          </p:cNvCxnSpPr>
          <p:nvPr/>
        </p:nvCxnSpPr>
        <p:spPr>
          <a:xfrm>
            <a:off x="7672645" y="4724866"/>
            <a:ext cx="1534774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FF333E4E-6573-010E-51F3-7F514DA81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213" y="3672413"/>
            <a:ext cx="4554794" cy="2343450"/>
          </a:xfrm>
          <a:prstGeom prst="rect">
            <a:avLst/>
          </a:pr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D498152-30DD-CA79-45A6-8E85725D3D93}"/>
              </a:ext>
            </a:extLst>
          </p:cNvPr>
          <p:cNvSpPr/>
          <p:nvPr/>
        </p:nvSpPr>
        <p:spPr>
          <a:xfrm>
            <a:off x="1093512" y="3574751"/>
            <a:ext cx="1891736" cy="6096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0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Hub | The Software Report">
            <a:extLst>
              <a:ext uri="{FF2B5EF4-FFF2-40B4-BE49-F238E27FC236}">
                <a16:creationId xmlns:a16="http://schemas.microsoft.com/office/drawing/2014/main" id="{94FFAF69-26B6-8C5E-40C2-DF5FE8D7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10" y="100033"/>
            <a:ext cx="3225042" cy="1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01DAC3-8723-41E5-E6C1-23D52A9BD45C}"/>
              </a:ext>
            </a:extLst>
          </p:cNvPr>
          <p:cNvSpPr txBox="1"/>
          <p:nvPr/>
        </p:nvSpPr>
        <p:spPr>
          <a:xfrm>
            <a:off x="7300643" y="661286"/>
            <a:ext cx="2190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5C88BA-D88C-3BF4-071D-71AC5B40B400}"/>
              </a:ext>
            </a:extLst>
          </p:cNvPr>
          <p:cNvSpPr txBox="1"/>
          <p:nvPr/>
        </p:nvSpPr>
        <p:spPr>
          <a:xfrm>
            <a:off x="699247" y="1492558"/>
            <a:ext cx="8390965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將遠端數據庫複製到本地端數據庫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914344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pull origin &lt;branch&gt;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F58C6E7-2855-DB39-52C0-DE2F5C771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63" y="2064521"/>
            <a:ext cx="4680882" cy="1780154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D9B73455-2013-AD30-7295-C75C74BFD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2072" y="3089270"/>
            <a:ext cx="1323287" cy="1323287"/>
          </a:xfrm>
          <a:prstGeom prst="rect">
            <a:avLst/>
          </a:prstGeom>
        </p:spPr>
      </p:pic>
      <p:pic>
        <p:nvPicPr>
          <p:cNvPr id="14" name="圖形 13" descr="資料庫 以實心填滿">
            <a:extLst>
              <a:ext uri="{FF2B5EF4-FFF2-40B4-BE49-F238E27FC236}">
                <a16:creationId xmlns:a16="http://schemas.microsoft.com/office/drawing/2014/main" id="{39ABBFBC-17AE-7B41-D504-0AC5B737A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9149" y="3191321"/>
            <a:ext cx="1464395" cy="146439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3246CA-6FED-594C-2039-BF40E6742BC0}"/>
              </a:ext>
            </a:extLst>
          </p:cNvPr>
          <p:cNvSpPr txBox="1"/>
          <p:nvPr/>
        </p:nvSpPr>
        <p:spPr>
          <a:xfrm>
            <a:off x="4415082" y="4501828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Local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6D8182-E274-AF24-A63E-572EF4CFA0E1}"/>
              </a:ext>
            </a:extLst>
          </p:cNvPr>
          <p:cNvSpPr txBox="1"/>
          <p:nvPr/>
        </p:nvSpPr>
        <p:spPr>
          <a:xfrm>
            <a:off x="1027123" y="4372882"/>
            <a:ext cx="176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Remote Repository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6AA309D-8A1F-D75D-2705-55055371C3D9}"/>
              </a:ext>
            </a:extLst>
          </p:cNvPr>
          <p:cNvSpPr txBox="1"/>
          <p:nvPr/>
        </p:nvSpPr>
        <p:spPr>
          <a:xfrm>
            <a:off x="2978210" y="4213161"/>
            <a:ext cx="1436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295488"/>
                </a:solidFill>
                <a:cs typeface="Arial" pitchFamily="34" charset="0"/>
              </a:rPr>
              <a:t>origin</a:t>
            </a:r>
            <a:endParaRPr lang="zh-TW" altLang="en-US" sz="2800" dirty="0">
              <a:solidFill>
                <a:srgbClr val="295488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4E41AA-8362-D859-30DF-9EBB12F7177C}"/>
              </a:ext>
            </a:extLst>
          </p:cNvPr>
          <p:cNvSpPr txBox="1"/>
          <p:nvPr/>
        </p:nvSpPr>
        <p:spPr>
          <a:xfrm>
            <a:off x="1235279" y="5122776"/>
            <a:ext cx="1436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295488"/>
                </a:solidFill>
                <a:cs typeface="Arial" pitchFamily="34" charset="0"/>
              </a:rPr>
              <a:t>master</a:t>
            </a:r>
            <a:endParaRPr lang="zh-TW" altLang="en-US" sz="2800" dirty="0">
              <a:solidFill>
                <a:srgbClr val="295488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DEB599E-66DB-824E-A635-823792C08E4E}"/>
              </a:ext>
            </a:extLst>
          </p:cNvPr>
          <p:cNvCxnSpPr>
            <a:cxnSpLocks/>
          </p:cNvCxnSpPr>
          <p:nvPr/>
        </p:nvCxnSpPr>
        <p:spPr>
          <a:xfrm>
            <a:off x="2880308" y="4855771"/>
            <a:ext cx="1534774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040DAA-38B0-C91A-2848-FD4085E1F0A1}"/>
              </a:ext>
            </a:extLst>
          </p:cNvPr>
          <p:cNvSpPr txBox="1"/>
          <p:nvPr/>
        </p:nvSpPr>
        <p:spPr>
          <a:xfrm>
            <a:off x="4138434" y="5080768"/>
            <a:ext cx="29050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295488"/>
                </a:solidFill>
                <a:cs typeface="Arial" pitchFamily="34" charset="0"/>
              </a:rPr>
              <a:t>origin/master</a:t>
            </a:r>
            <a:endParaRPr lang="zh-TW" altLang="en-US" sz="2800" dirty="0">
              <a:solidFill>
                <a:srgbClr val="295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2495426-E346-C28C-66DD-B902B4EC1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Remote</a:t>
            </a:r>
            <a:r>
              <a:rPr lang="zh-TW" altLang="en-US" dirty="0"/>
              <a:t> </a:t>
            </a:r>
            <a:r>
              <a:rPr lang="zh-TW" altLang="en-US" sz="4800" dirty="0"/>
              <a:t>指令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25231FA-5FA8-5713-7A76-1F233E58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78797"/>
              </p:ext>
            </p:extLst>
          </p:nvPr>
        </p:nvGraphicFramePr>
        <p:xfrm>
          <a:off x="1708727" y="2131060"/>
          <a:ext cx="87745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220">
                  <a:extLst>
                    <a:ext uri="{9D8B030D-6E8A-4147-A177-3AD203B41FA5}">
                      <a16:colId xmlns:a16="http://schemas.microsoft.com/office/drawing/2014/main" val="2662464045"/>
                    </a:ext>
                  </a:extLst>
                </a:gridCol>
                <a:gridCol w="4212325">
                  <a:extLst>
                    <a:ext uri="{9D8B030D-6E8A-4147-A177-3AD203B41FA5}">
                      <a16:colId xmlns:a16="http://schemas.microsoft.com/office/drawing/2014/main" val="14238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意義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4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remote add &lt;</a:t>
                      </a:r>
                      <a:r>
                        <a:rPr lang="zh-TW" altLang="en-US" dirty="0"/>
                        <a:t>數據庫名稱</a:t>
                      </a:r>
                      <a:r>
                        <a:rPr lang="en-US" altLang="zh-TW" dirty="0"/>
                        <a:t>&gt;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&lt;</a:t>
                      </a:r>
                      <a:r>
                        <a:rPr lang="en-US" altLang="zh-TW" dirty="0" err="1"/>
                        <a:t>url</a:t>
                      </a:r>
                      <a:r>
                        <a:rPr lang="en-US" altLang="zh-TW" dirty="0"/>
                        <a:t>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建立遠端數據庫連結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push origin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將本地端數據庫傳送到遠端數據庫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37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remote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查看已建立遠端數據庫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9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remote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查看已建立遠端數據庫與</a:t>
                      </a:r>
                      <a:r>
                        <a:rPr lang="en-US" altLang="zh-TW" dirty="0" err="1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remote remove &lt;name&gt;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刪除遠端數據庫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config --get remote. &lt;</a:t>
                      </a:r>
                      <a:r>
                        <a:rPr lang="zh-TW" altLang="en-US" dirty="0"/>
                        <a:t>數據庫名稱</a:t>
                      </a:r>
                      <a:r>
                        <a:rPr lang="en-US" altLang="zh-TW" dirty="0"/>
                        <a:t>&gt;.url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取得該數據庫</a:t>
                      </a:r>
                      <a:r>
                        <a:rPr lang="en-US" altLang="zh-TW" dirty="0" err="1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3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055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clone &amp; fetch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B63859-1FF5-1A55-9872-DB2256995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065"/>
          <a:stretch/>
        </p:blipFill>
        <p:spPr>
          <a:xfrm>
            <a:off x="6096000" y="2153895"/>
            <a:ext cx="5469312" cy="15901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A920E5-83EB-F795-A15E-0B0BB013EBA5}"/>
              </a:ext>
            </a:extLst>
          </p:cNvPr>
          <p:cNvSpPr txBox="1"/>
          <p:nvPr/>
        </p:nvSpPr>
        <p:spPr>
          <a:xfrm>
            <a:off x="886664" y="1474629"/>
            <a:ext cx="839096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將遠端數據庫複製到本地端數據庫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方法一：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clone &lt;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github-url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&gt;</a:t>
            </a:r>
          </a:p>
          <a:p>
            <a:pPr lvl="1">
              <a:lnSpc>
                <a:spcPct val="150000"/>
              </a:lnSpc>
            </a:pP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方法二：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 fetch &lt;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github-url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	         git checkout </a:t>
            </a:r>
            <a:r>
              <a:rPr lang="en-US" altLang="zh-TW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fetch_head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119953-A381-CB5C-E851-33CBB9C7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11" y="4123365"/>
            <a:ext cx="4917701" cy="19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58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5462"/>
            <a:ext cx="5446295" cy="788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謝謝大家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821739" y="3429000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don’t ye </a:t>
            </a:r>
            <a:r>
              <a:rPr lang="en-US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mei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guan </a:t>
            </a:r>
            <a:r>
              <a:rPr lang="en-US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C6C03E-567D-56AE-C3F4-2EDAC3C5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1" y="1299887"/>
            <a:ext cx="4042929" cy="44472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5394D5-EA91-24AC-478E-2FEAF2BE2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39" y="4007223"/>
            <a:ext cx="2887037" cy="19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camo.githubusercontent.com/91c62fdfbe996fc6b735...">
            <a:extLst>
              <a:ext uri="{FF2B5EF4-FFF2-40B4-BE49-F238E27FC236}">
                <a16:creationId xmlns:a16="http://schemas.microsoft.com/office/drawing/2014/main" id="{B94FD2C6-0C20-86A2-73C3-0563E4DD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756515"/>
            <a:ext cx="3619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1885"/>
            <a:ext cx="12192000" cy="792605"/>
          </a:xfrm>
        </p:spPr>
        <p:txBody>
          <a:bodyPr/>
          <a:lstStyle/>
          <a:p>
            <a:r>
              <a:rPr lang="zh-TW" altLang="en-US" sz="4400" dirty="0"/>
              <a:t>為什麼我需要版本控制</a:t>
            </a:r>
            <a:r>
              <a:rPr lang="en-US" altLang="zh-TW" sz="4400" dirty="0"/>
              <a:t>?</a:t>
            </a:r>
            <a:endParaRPr lang="en-US" sz="4400" dirty="0"/>
          </a:p>
        </p:txBody>
      </p:sp>
      <p:sp>
        <p:nvSpPr>
          <p:cNvPr id="64" name="Oval 11">
            <a:extLst>
              <a:ext uri="{FF2B5EF4-FFF2-40B4-BE49-F238E27FC236}">
                <a16:creationId xmlns:a16="http://schemas.microsoft.com/office/drawing/2014/main" id="{6A01469E-6546-492E-8F6F-40BFF95DFC74}"/>
              </a:ext>
            </a:extLst>
          </p:cNvPr>
          <p:cNvSpPr/>
          <p:nvPr/>
        </p:nvSpPr>
        <p:spPr>
          <a:xfrm>
            <a:off x="891038" y="3377887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5" name="Oval 11">
            <a:extLst>
              <a:ext uri="{FF2B5EF4-FFF2-40B4-BE49-F238E27FC236}">
                <a16:creationId xmlns:a16="http://schemas.microsoft.com/office/drawing/2014/main" id="{72F58C56-3513-45CA-BD12-A42BA474ABEB}"/>
              </a:ext>
            </a:extLst>
          </p:cNvPr>
          <p:cNvSpPr/>
          <p:nvPr/>
        </p:nvSpPr>
        <p:spPr>
          <a:xfrm>
            <a:off x="2839790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6" name="Oval 11">
            <a:extLst>
              <a:ext uri="{FF2B5EF4-FFF2-40B4-BE49-F238E27FC236}">
                <a16:creationId xmlns:a16="http://schemas.microsoft.com/office/drawing/2014/main" id="{881209D7-319D-42BD-BDA7-A0D1F0C0EAEE}"/>
              </a:ext>
            </a:extLst>
          </p:cNvPr>
          <p:cNvSpPr/>
          <p:nvPr/>
        </p:nvSpPr>
        <p:spPr>
          <a:xfrm>
            <a:off x="4788542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7" name="Oval 11">
            <a:extLst>
              <a:ext uri="{FF2B5EF4-FFF2-40B4-BE49-F238E27FC236}">
                <a16:creationId xmlns:a16="http://schemas.microsoft.com/office/drawing/2014/main" id="{A9F56E4E-3EF0-49A1-9ED9-F0A8B693C485}"/>
              </a:ext>
            </a:extLst>
          </p:cNvPr>
          <p:cNvSpPr/>
          <p:nvPr/>
        </p:nvSpPr>
        <p:spPr>
          <a:xfrm>
            <a:off x="6737294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8" name="Oval 11">
            <a:extLst>
              <a:ext uri="{FF2B5EF4-FFF2-40B4-BE49-F238E27FC236}">
                <a16:creationId xmlns:a16="http://schemas.microsoft.com/office/drawing/2014/main" id="{76082D78-BE29-479E-B0F2-F91FC8DAC27A}"/>
              </a:ext>
            </a:extLst>
          </p:cNvPr>
          <p:cNvSpPr/>
          <p:nvPr/>
        </p:nvSpPr>
        <p:spPr>
          <a:xfrm>
            <a:off x="8686046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C0D5D5F-9935-42E5-B441-322D0E63B4C7}"/>
              </a:ext>
            </a:extLst>
          </p:cNvPr>
          <p:cNvSpPr/>
          <p:nvPr/>
        </p:nvSpPr>
        <p:spPr>
          <a:xfrm>
            <a:off x="10339508" y="3288463"/>
            <a:ext cx="936104" cy="93610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3C8711-C0BC-4D75-9871-465704685B63}"/>
              </a:ext>
            </a:extLst>
          </p:cNvPr>
          <p:cNvSpPr/>
          <p:nvPr/>
        </p:nvSpPr>
        <p:spPr>
          <a:xfrm>
            <a:off x="10637065" y="3586020"/>
            <a:ext cx="340990" cy="34099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F55CBD-60F7-61EE-5E4A-873FDAFA95F8}"/>
              </a:ext>
            </a:extLst>
          </p:cNvPr>
          <p:cNvSpPr/>
          <p:nvPr/>
        </p:nvSpPr>
        <p:spPr>
          <a:xfrm rot="18900000">
            <a:off x="2712583" y="599973"/>
            <a:ext cx="360949" cy="77312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58BAF6-A795-DE03-E78D-C061D340A9A6}"/>
              </a:ext>
            </a:extLst>
          </p:cNvPr>
          <p:cNvGrpSpPr/>
          <p:nvPr/>
        </p:nvGrpSpPr>
        <p:grpSpPr>
          <a:xfrm>
            <a:off x="386152" y="2592932"/>
            <a:ext cx="1395561" cy="864571"/>
            <a:chOff x="386152" y="2592932"/>
            <a:chExt cx="1395561" cy="864571"/>
          </a:xfrm>
        </p:grpSpPr>
        <p:sp>
          <p:nvSpPr>
            <p:cNvPr id="4" name="Right Triangle 17">
              <a:extLst>
                <a:ext uri="{FF2B5EF4-FFF2-40B4-BE49-F238E27FC236}">
                  <a16:creationId xmlns:a16="http://schemas.microsoft.com/office/drawing/2014/main" id="{44FEDA0D-8781-E0DC-C55E-DBBA34792709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TextBox 84">
              <a:extLst>
                <a:ext uri="{FF2B5EF4-FFF2-40B4-BE49-F238E27FC236}">
                  <a16:creationId xmlns:a16="http://schemas.microsoft.com/office/drawing/2014/main" id="{8C2BFD56-FA63-CFB0-E811-B246D3B4AD39}"/>
                </a:ext>
              </a:extLst>
            </p:cNvPr>
            <p:cNvSpPr txBox="1"/>
            <p:nvPr/>
          </p:nvSpPr>
          <p:spPr>
            <a:xfrm>
              <a:off x="386152" y="2592932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</a:t>
              </a:r>
              <a:r>
                <a:rPr lang="en-US" altLang="zh-TW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Version1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729B776-345D-090A-D954-ED36AFBA7AD6}"/>
              </a:ext>
            </a:extLst>
          </p:cNvPr>
          <p:cNvGrpSpPr/>
          <p:nvPr/>
        </p:nvGrpSpPr>
        <p:grpSpPr>
          <a:xfrm>
            <a:off x="2304599" y="2423892"/>
            <a:ext cx="1395561" cy="864571"/>
            <a:chOff x="2304599" y="2423892"/>
            <a:chExt cx="1395561" cy="864571"/>
          </a:xfrm>
        </p:grpSpPr>
        <p:sp>
          <p:nvSpPr>
            <p:cNvPr id="6" name="Right Triangle 17">
              <a:extLst>
                <a:ext uri="{FF2B5EF4-FFF2-40B4-BE49-F238E27FC236}">
                  <a16:creationId xmlns:a16="http://schemas.microsoft.com/office/drawing/2014/main" id="{44E8BEA4-E1E8-7B2F-3778-3FA2CB1BB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5096" y="2742071"/>
              <a:ext cx="458889" cy="546392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2179233" y="2431577"/>
                  </a:moveTo>
                  <a:lnTo>
                    <a:pt x="2179233" y="2611489"/>
                  </a:lnTo>
                  <a:lnTo>
                    <a:pt x="1999321" y="2611489"/>
                  </a:lnTo>
                  <a:lnTo>
                    <a:pt x="1999321" y="2780851"/>
                  </a:lnTo>
                  <a:lnTo>
                    <a:pt x="2179233" y="2780851"/>
                  </a:lnTo>
                  <a:lnTo>
                    <a:pt x="2179233" y="2960763"/>
                  </a:lnTo>
                  <a:lnTo>
                    <a:pt x="2348595" y="2960763"/>
                  </a:lnTo>
                  <a:lnTo>
                    <a:pt x="2348595" y="2780851"/>
                  </a:lnTo>
                  <a:lnTo>
                    <a:pt x="2528507" y="2780851"/>
                  </a:lnTo>
                  <a:lnTo>
                    <a:pt x="2528507" y="2611489"/>
                  </a:lnTo>
                  <a:lnTo>
                    <a:pt x="2348595" y="2611489"/>
                  </a:lnTo>
                  <a:lnTo>
                    <a:pt x="2348595" y="2431577"/>
                  </a:lnTo>
                  <a:close/>
                  <a:moveTo>
                    <a:pt x="2263914" y="2238970"/>
                  </a:moveTo>
                  <a:cubicBezTo>
                    <a:pt x="2516419" y="2238970"/>
                    <a:pt x="2721114" y="2443665"/>
                    <a:pt x="2721114" y="2696170"/>
                  </a:cubicBezTo>
                  <a:cubicBezTo>
                    <a:pt x="2721114" y="2948675"/>
                    <a:pt x="2516419" y="3153370"/>
                    <a:pt x="2263914" y="3153370"/>
                  </a:cubicBezTo>
                  <a:cubicBezTo>
                    <a:pt x="2011409" y="3153370"/>
                    <a:pt x="1806714" y="2948675"/>
                    <a:pt x="1806714" y="2696170"/>
                  </a:cubicBezTo>
                  <a:cubicBezTo>
                    <a:pt x="1806714" y="2443665"/>
                    <a:pt x="2011409" y="2238970"/>
                    <a:pt x="2263914" y="2238970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0E5B912-580B-9773-3BD1-498211C3FFF6}"/>
                </a:ext>
              </a:extLst>
            </p:cNvPr>
            <p:cNvGrpSpPr/>
            <p:nvPr/>
          </p:nvGrpSpPr>
          <p:grpSpPr>
            <a:xfrm>
              <a:off x="2304599" y="2423892"/>
              <a:ext cx="1395561" cy="864571"/>
              <a:chOff x="386152" y="2592932"/>
              <a:chExt cx="1395561" cy="864571"/>
            </a:xfrm>
          </p:grpSpPr>
          <p:sp>
            <p:nvSpPr>
              <p:cNvPr id="12" name="Right Triangle 17">
                <a:extLst>
                  <a:ext uri="{FF2B5EF4-FFF2-40B4-BE49-F238E27FC236}">
                    <a16:creationId xmlns:a16="http://schemas.microsoft.com/office/drawing/2014/main" id="{5D7F4BCE-F4A8-DD0B-43E9-B6773B6578B2}"/>
                  </a:ext>
                </a:extLst>
              </p:cNvPr>
              <p:cNvSpPr/>
              <p:nvPr/>
            </p:nvSpPr>
            <p:spPr>
              <a:xfrm>
                <a:off x="594224" y="2911111"/>
                <a:ext cx="385790" cy="546392"/>
              </a:xfrm>
              <a:custGeom>
                <a:avLst/>
                <a:gdLst/>
                <a:ahLst/>
                <a:cxnLst/>
                <a:rect l="l" t="t" r="r" b="b"/>
                <a:pathLst>
                  <a:path w="2387678" h="3240000">
                    <a:moveTo>
                      <a:pt x="1645041" y="17032"/>
                    </a:moveTo>
                    <a:lnTo>
                      <a:pt x="2376264" y="17032"/>
                    </a:lnTo>
                    <a:lnTo>
                      <a:pt x="2376264" y="17033"/>
                    </a:lnTo>
                    <a:lnTo>
                      <a:pt x="1645042" y="17033"/>
                    </a:lnTo>
                    <a:close/>
                    <a:moveTo>
                      <a:pt x="0" y="17032"/>
                    </a:moveTo>
                    <a:lnTo>
                      <a:pt x="1379678" y="17032"/>
                    </a:lnTo>
                    <a:lnTo>
                      <a:pt x="1379678" y="996125"/>
                    </a:lnTo>
                    <a:lnTo>
                      <a:pt x="2376264" y="996125"/>
                    </a:lnTo>
                    <a:lnTo>
                      <a:pt x="2376264" y="3240000"/>
                    </a:lnTo>
                    <a:lnTo>
                      <a:pt x="0" y="3240000"/>
                    </a:lnTo>
                    <a:close/>
                    <a:moveTo>
                      <a:pt x="1498869" y="0"/>
                    </a:moveTo>
                    <a:lnTo>
                      <a:pt x="2387678" y="888809"/>
                    </a:lnTo>
                    <a:lnTo>
                      <a:pt x="1498869" y="88880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AA4FB483-22D8-6AE0-172F-ED2217F0071C}"/>
                  </a:ext>
                </a:extLst>
              </p:cNvPr>
              <p:cNvSpPr txBox="1"/>
              <p:nvPr/>
            </p:nvSpPr>
            <p:spPr>
              <a:xfrm>
                <a:off x="386152" y="2592932"/>
                <a:ext cx="1395561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報告</a:t>
                </a:r>
                <a:r>
                  <a:rPr lang="en-US" altLang="zh-TW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Version2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F759F04-F880-EADF-C9AC-33B04A9D0A4D}"/>
              </a:ext>
            </a:extLst>
          </p:cNvPr>
          <p:cNvGrpSpPr/>
          <p:nvPr/>
        </p:nvGrpSpPr>
        <p:grpSpPr>
          <a:xfrm>
            <a:off x="6055515" y="2440515"/>
            <a:ext cx="1395561" cy="854169"/>
            <a:chOff x="236255" y="2603334"/>
            <a:chExt cx="1395561" cy="854169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A9D02F09-A57B-A0A7-8F80-12D4A64993EC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Box 84">
              <a:extLst>
                <a:ext uri="{FF2B5EF4-FFF2-40B4-BE49-F238E27FC236}">
                  <a16:creationId xmlns:a16="http://schemas.microsoft.com/office/drawing/2014/main" id="{81903D00-427B-56E0-DC35-38F9DB443EB5}"/>
                </a:ext>
              </a:extLst>
            </p:cNvPr>
            <p:cNvSpPr txBox="1"/>
            <p:nvPr/>
          </p:nvSpPr>
          <p:spPr>
            <a:xfrm>
              <a:off x="236255" y="2603334"/>
              <a:ext cx="139556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</a:t>
              </a: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cs typeface="Arial" pitchFamily="34" charset="0"/>
                </a:rPr>
                <a:t>更新版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Arial" pitchFamily="34" charset="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60BA143-A241-8245-1DA5-D5019FD48BE9}"/>
              </a:ext>
            </a:extLst>
          </p:cNvPr>
          <p:cNvGrpSpPr/>
          <p:nvPr/>
        </p:nvGrpSpPr>
        <p:grpSpPr>
          <a:xfrm>
            <a:off x="7794417" y="2430113"/>
            <a:ext cx="1799152" cy="864571"/>
            <a:chOff x="-17438" y="2592932"/>
            <a:chExt cx="1799152" cy="864571"/>
          </a:xfrm>
        </p:grpSpPr>
        <p:sp>
          <p:nvSpPr>
            <p:cNvPr id="21" name="Right Triangle 17">
              <a:extLst>
                <a:ext uri="{FF2B5EF4-FFF2-40B4-BE49-F238E27FC236}">
                  <a16:creationId xmlns:a16="http://schemas.microsoft.com/office/drawing/2014/main" id="{853E0989-F594-8BF5-375E-F5DBCF83C460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Box 84">
              <a:extLst>
                <a:ext uri="{FF2B5EF4-FFF2-40B4-BE49-F238E27FC236}">
                  <a16:creationId xmlns:a16="http://schemas.microsoft.com/office/drawing/2014/main" id="{7DB94632-C4C3-1EF6-156C-5EC2FCA8C9F7}"/>
                </a:ext>
              </a:extLst>
            </p:cNvPr>
            <p:cNvSpPr txBox="1"/>
            <p:nvPr/>
          </p:nvSpPr>
          <p:spPr>
            <a:xfrm>
              <a:off x="-17438" y="2592932"/>
              <a:ext cx="17991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報告更新後最終版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3A1E883-EDDE-ADE1-21E0-688DC38D6A6C}"/>
              </a:ext>
            </a:extLst>
          </p:cNvPr>
          <p:cNvGrpSpPr/>
          <p:nvPr/>
        </p:nvGrpSpPr>
        <p:grpSpPr>
          <a:xfrm>
            <a:off x="10109778" y="2346161"/>
            <a:ext cx="1395561" cy="1025665"/>
            <a:chOff x="384352" y="2431838"/>
            <a:chExt cx="1395561" cy="1025665"/>
          </a:xfrm>
        </p:grpSpPr>
        <p:sp>
          <p:nvSpPr>
            <p:cNvPr id="24" name="Right Triangle 17">
              <a:extLst>
                <a:ext uri="{FF2B5EF4-FFF2-40B4-BE49-F238E27FC236}">
                  <a16:creationId xmlns:a16="http://schemas.microsoft.com/office/drawing/2014/main" id="{B97D7A60-6166-4551-64CE-8C3A2D44E509}"/>
                </a:ext>
              </a:extLst>
            </p:cNvPr>
            <p:cNvSpPr/>
            <p:nvPr/>
          </p:nvSpPr>
          <p:spPr>
            <a:xfrm>
              <a:off x="891038" y="2911111"/>
              <a:ext cx="385790" cy="546392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TextBox 84">
              <a:extLst>
                <a:ext uri="{FF2B5EF4-FFF2-40B4-BE49-F238E27FC236}">
                  <a16:creationId xmlns:a16="http://schemas.microsoft.com/office/drawing/2014/main" id="{5770B301-BB0F-0C9F-D14B-5898623047A4}"/>
                </a:ext>
              </a:extLst>
            </p:cNvPr>
            <p:cNvSpPr txBox="1"/>
            <p:nvPr/>
          </p:nvSpPr>
          <p:spPr>
            <a:xfrm>
              <a:off x="384352" y="2431838"/>
              <a:ext cx="1395561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報告真的真的是最終版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9" name="圖形 28" descr="客戶評論 以實心填滿">
            <a:extLst>
              <a:ext uri="{FF2B5EF4-FFF2-40B4-BE49-F238E27FC236}">
                <a16:creationId xmlns:a16="http://schemas.microsoft.com/office/drawing/2014/main" id="{FCBAAC59-BB2C-2656-A25B-F51CC069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081" y="1253048"/>
            <a:ext cx="1170844" cy="1170844"/>
          </a:xfrm>
          <a:prstGeom prst="rect">
            <a:avLst/>
          </a:prstGeom>
        </p:spPr>
      </p:pic>
      <p:pic>
        <p:nvPicPr>
          <p:cNvPr id="31" name="圖形 30" descr="小妖精女性 外框">
            <a:extLst>
              <a:ext uri="{FF2B5EF4-FFF2-40B4-BE49-F238E27FC236}">
                <a16:creationId xmlns:a16="http://schemas.microsoft.com/office/drawing/2014/main" id="{C3A0C1AF-6AFA-2D11-25CA-CB216A299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0500" y="4617873"/>
            <a:ext cx="1197906" cy="1197906"/>
          </a:xfrm>
          <a:prstGeom prst="rect">
            <a:avLst/>
          </a:prstGeom>
        </p:spPr>
      </p:pic>
      <p:pic>
        <p:nvPicPr>
          <p:cNvPr id="74" name="圖形 73" descr="問題 外框">
            <a:extLst>
              <a:ext uri="{FF2B5EF4-FFF2-40B4-BE49-F238E27FC236}">
                <a16:creationId xmlns:a16="http://schemas.microsoft.com/office/drawing/2014/main" id="{F8EA8311-0DCA-000C-D738-31A26EEB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2323" y="1431590"/>
            <a:ext cx="990470" cy="990470"/>
          </a:xfrm>
          <a:prstGeom prst="rect">
            <a:avLst/>
          </a:prstGeom>
        </p:spPr>
      </p:pic>
      <p:sp>
        <p:nvSpPr>
          <p:cNvPr id="75" name="TextBox 84">
            <a:extLst>
              <a:ext uri="{FF2B5EF4-FFF2-40B4-BE49-F238E27FC236}">
                <a16:creationId xmlns:a16="http://schemas.microsoft.com/office/drawing/2014/main" id="{2F4D1F42-B73D-D0C6-C1E3-64D4C9514487}"/>
              </a:ext>
            </a:extLst>
          </p:cNvPr>
          <p:cNvSpPr txBox="1"/>
          <p:nvPr/>
        </p:nvSpPr>
        <p:spPr>
          <a:xfrm>
            <a:off x="262985" y="1050374"/>
            <a:ext cx="13955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多人協作時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72C5DA3-287E-B904-A083-16B62036B00D}"/>
              </a:ext>
            </a:extLst>
          </p:cNvPr>
          <p:cNvGrpSpPr/>
          <p:nvPr/>
        </p:nvGrpSpPr>
        <p:grpSpPr>
          <a:xfrm>
            <a:off x="2545179" y="1572495"/>
            <a:ext cx="914400" cy="914400"/>
            <a:chOff x="2941177" y="4438268"/>
            <a:chExt cx="914400" cy="914400"/>
          </a:xfrm>
        </p:grpSpPr>
        <p:pic>
          <p:nvPicPr>
            <p:cNvPr id="77" name="圖形 76" descr="女性形象 外框">
              <a:extLst>
                <a:ext uri="{FF2B5EF4-FFF2-40B4-BE49-F238E27FC236}">
                  <a16:creationId xmlns:a16="http://schemas.microsoft.com/office/drawing/2014/main" id="{E61A8F71-76A8-A0F2-1723-B3A1F784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1177" y="4438268"/>
              <a:ext cx="914400" cy="914400"/>
            </a:xfrm>
            <a:prstGeom prst="rect">
              <a:avLst/>
            </a:prstGeom>
          </p:spPr>
        </p:pic>
        <p:sp>
          <p:nvSpPr>
            <p:cNvPr id="80" name="TextBox 84">
              <a:extLst>
                <a:ext uri="{FF2B5EF4-FFF2-40B4-BE49-F238E27FC236}">
                  <a16:creationId xmlns:a16="http://schemas.microsoft.com/office/drawing/2014/main" id="{339F531D-AC28-9DEE-F1ED-4079FF3EF9D0}"/>
                </a:ext>
              </a:extLst>
            </p:cNvPr>
            <p:cNvSpPr txBox="1"/>
            <p:nvPr/>
          </p:nvSpPr>
          <p:spPr>
            <a:xfrm>
              <a:off x="3212708" y="5013708"/>
              <a:ext cx="29258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1213A35-F5DF-B717-2E69-E3B2E2853EE8}"/>
              </a:ext>
            </a:extLst>
          </p:cNvPr>
          <p:cNvGrpSpPr/>
          <p:nvPr/>
        </p:nvGrpSpPr>
        <p:grpSpPr>
          <a:xfrm>
            <a:off x="4466849" y="1503700"/>
            <a:ext cx="938491" cy="887503"/>
            <a:chOff x="3719440" y="4295781"/>
            <a:chExt cx="914400" cy="914400"/>
          </a:xfrm>
        </p:grpSpPr>
        <p:pic>
          <p:nvPicPr>
            <p:cNvPr id="79" name="圖形 78" descr="男性形象 外框">
              <a:extLst>
                <a:ext uri="{FF2B5EF4-FFF2-40B4-BE49-F238E27FC236}">
                  <a16:creationId xmlns:a16="http://schemas.microsoft.com/office/drawing/2014/main" id="{E9C316F1-52BC-F2B9-0EF6-F998BD4E0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19440" y="4295781"/>
              <a:ext cx="914400" cy="914400"/>
            </a:xfrm>
            <a:prstGeom prst="rect">
              <a:avLst/>
            </a:prstGeom>
          </p:spPr>
        </p:pic>
        <p:sp>
          <p:nvSpPr>
            <p:cNvPr id="81" name="TextBox 84">
              <a:extLst>
                <a:ext uri="{FF2B5EF4-FFF2-40B4-BE49-F238E27FC236}">
                  <a16:creationId xmlns:a16="http://schemas.microsoft.com/office/drawing/2014/main" id="{B48A13E2-68E7-9EC4-69ED-6827403C6753}"/>
                </a:ext>
              </a:extLst>
            </p:cNvPr>
            <p:cNvSpPr txBox="1"/>
            <p:nvPr/>
          </p:nvSpPr>
          <p:spPr>
            <a:xfrm>
              <a:off x="3980815" y="4844431"/>
              <a:ext cx="29258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11201BB-64DD-72B0-95A6-22C0BBCB9EF8}"/>
              </a:ext>
            </a:extLst>
          </p:cNvPr>
          <p:cNvGrpSpPr/>
          <p:nvPr/>
        </p:nvGrpSpPr>
        <p:grpSpPr>
          <a:xfrm>
            <a:off x="6467886" y="1568583"/>
            <a:ext cx="914400" cy="914400"/>
            <a:chOff x="2941177" y="4438268"/>
            <a:chExt cx="914400" cy="914400"/>
          </a:xfrm>
        </p:grpSpPr>
        <p:pic>
          <p:nvPicPr>
            <p:cNvPr id="89" name="圖形 88" descr="女性形象 外框">
              <a:extLst>
                <a:ext uri="{FF2B5EF4-FFF2-40B4-BE49-F238E27FC236}">
                  <a16:creationId xmlns:a16="http://schemas.microsoft.com/office/drawing/2014/main" id="{42CCB285-5CFF-55E5-2660-98CA053D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1177" y="4438268"/>
              <a:ext cx="914400" cy="914400"/>
            </a:xfrm>
            <a:prstGeom prst="rect">
              <a:avLst/>
            </a:prstGeom>
          </p:spPr>
        </p:pic>
        <p:sp>
          <p:nvSpPr>
            <p:cNvPr id="90" name="TextBox 84">
              <a:extLst>
                <a:ext uri="{FF2B5EF4-FFF2-40B4-BE49-F238E27FC236}">
                  <a16:creationId xmlns:a16="http://schemas.microsoft.com/office/drawing/2014/main" id="{F552DE15-CAEB-0A48-3D32-AA27CF01FC91}"/>
                </a:ext>
              </a:extLst>
            </p:cNvPr>
            <p:cNvSpPr txBox="1"/>
            <p:nvPr/>
          </p:nvSpPr>
          <p:spPr>
            <a:xfrm>
              <a:off x="3212708" y="5013708"/>
              <a:ext cx="29258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7A445D5A-3439-E304-B97F-3061F7FD3133}"/>
              </a:ext>
            </a:extLst>
          </p:cNvPr>
          <p:cNvGrpSpPr/>
          <p:nvPr/>
        </p:nvGrpSpPr>
        <p:grpSpPr>
          <a:xfrm>
            <a:off x="4223046" y="2309785"/>
            <a:ext cx="1395561" cy="1066714"/>
            <a:chOff x="4223046" y="2309785"/>
            <a:chExt cx="1395561" cy="1066714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CB671A80-8C25-6E71-CA78-3DDDF31B80B2}"/>
                </a:ext>
              </a:extLst>
            </p:cNvPr>
            <p:cNvGrpSpPr/>
            <p:nvPr/>
          </p:nvGrpSpPr>
          <p:grpSpPr>
            <a:xfrm>
              <a:off x="4223046" y="2309785"/>
              <a:ext cx="1395561" cy="864571"/>
              <a:chOff x="386152" y="2592932"/>
              <a:chExt cx="1395561" cy="864571"/>
            </a:xfrm>
          </p:grpSpPr>
          <p:sp>
            <p:nvSpPr>
              <p:cNvPr id="15" name="Right Triangle 17">
                <a:extLst>
                  <a:ext uri="{FF2B5EF4-FFF2-40B4-BE49-F238E27FC236}">
                    <a16:creationId xmlns:a16="http://schemas.microsoft.com/office/drawing/2014/main" id="{A0D7EFA4-4E97-3522-D2C9-0E0821BAA86F}"/>
                  </a:ext>
                </a:extLst>
              </p:cNvPr>
              <p:cNvSpPr/>
              <p:nvPr/>
            </p:nvSpPr>
            <p:spPr>
              <a:xfrm>
                <a:off x="891038" y="2911111"/>
                <a:ext cx="385790" cy="546392"/>
              </a:xfrm>
              <a:custGeom>
                <a:avLst/>
                <a:gdLst/>
                <a:ahLst/>
                <a:cxnLst/>
                <a:rect l="l" t="t" r="r" b="b"/>
                <a:pathLst>
                  <a:path w="2387678" h="3240000">
                    <a:moveTo>
                      <a:pt x="1645041" y="17032"/>
                    </a:moveTo>
                    <a:lnTo>
                      <a:pt x="2376264" y="17032"/>
                    </a:lnTo>
                    <a:lnTo>
                      <a:pt x="2376264" y="17033"/>
                    </a:lnTo>
                    <a:lnTo>
                      <a:pt x="1645042" y="17033"/>
                    </a:lnTo>
                    <a:close/>
                    <a:moveTo>
                      <a:pt x="0" y="17032"/>
                    </a:moveTo>
                    <a:lnTo>
                      <a:pt x="1379678" y="17032"/>
                    </a:lnTo>
                    <a:lnTo>
                      <a:pt x="1379678" y="996125"/>
                    </a:lnTo>
                    <a:lnTo>
                      <a:pt x="2376264" y="996125"/>
                    </a:lnTo>
                    <a:lnTo>
                      <a:pt x="2376264" y="3240000"/>
                    </a:lnTo>
                    <a:lnTo>
                      <a:pt x="0" y="3240000"/>
                    </a:lnTo>
                    <a:close/>
                    <a:moveTo>
                      <a:pt x="1498869" y="0"/>
                    </a:moveTo>
                    <a:lnTo>
                      <a:pt x="2387678" y="888809"/>
                    </a:lnTo>
                    <a:lnTo>
                      <a:pt x="1498869" y="88880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TextBox 84">
                <a:extLst>
                  <a:ext uri="{FF2B5EF4-FFF2-40B4-BE49-F238E27FC236}">
                    <a16:creationId xmlns:a16="http://schemas.microsoft.com/office/drawing/2014/main" id="{7A5EF2FC-C418-2E55-D1CD-6AC6897813ED}"/>
                  </a:ext>
                </a:extLst>
              </p:cNvPr>
              <p:cNvSpPr txBox="1"/>
              <p:nvPr/>
            </p:nvSpPr>
            <p:spPr>
              <a:xfrm>
                <a:off x="386152" y="2592932"/>
                <a:ext cx="1395561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報告</a:t>
                </a:r>
                <a:r>
                  <a:rPr lang="en-US" altLang="zh-TW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Version3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Right Triangle 17">
              <a:extLst>
                <a:ext uri="{FF2B5EF4-FFF2-40B4-BE49-F238E27FC236}">
                  <a16:creationId xmlns:a16="http://schemas.microsoft.com/office/drawing/2014/main" id="{44F50A9D-2765-297C-AFC4-3150A30FF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7483" y="2807175"/>
              <a:ext cx="478148" cy="569324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1999321" y="2603448"/>
                  </a:moveTo>
                  <a:lnTo>
                    <a:pt x="1999321" y="2772810"/>
                  </a:lnTo>
                  <a:lnTo>
                    <a:pt x="2528507" y="2772810"/>
                  </a:lnTo>
                  <a:lnTo>
                    <a:pt x="2528507" y="2603448"/>
                  </a:lnTo>
                  <a:close/>
                  <a:moveTo>
                    <a:pt x="2263914" y="2230929"/>
                  </a:moveTo>
                  <a:cubicBezTo>
                    <a:pt x="2516419" y="2230929"/>
                    <a:pt x="2721114" y="2435624"/>
                    <a:pt x="2721114" y="2688129"/>
                  </a:cubicBezTo>
                  <a:cubicBezTo>
                    <a:pt x="2721114" y="2940634"/>
                    <a:pt x="2516419" y="3145329"/>
                    <a:pt x="2263914" y="3145329"/>
                  </a:cubicBezTo>
                  <a:cubicBezTo>
                    <a:pt x="2011409" y="3145329"/>
                    <a:pt x="1806714" y="2940634"/>
                    <a:pt x="1806714" y="2688129"/>
                  </a:cubicBezTo>
                  <a:cubicBezTo>
                    <a:pt x="1806714" y="2435624"/>
                    <a:pt x="2011409" y="2230929"/>
                    <a:pt x="2263914" y="2230929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49643D75-D4F5-71E8-5A76-E74E8A11D39B}"/>
              </a:ext>
            </a:extLst>
          </p:cNvPr>
          <p:cNvGrpSpPr/>
          <p:nvPr/>
        </p:nvGrpSpPr>
        <p:grpSpPr>
          <a:xfrm>
            <a:off x="8421369" y="1568583"/>
            <a:ext cx="914400" cy="914400"/>
            <a:chOff x="2941177" y="4438268"/>
            <a:chExt cx="914400" cy="914400"/>
          </a:xfrm>
        </p:grpSpPr>
        <p:pic>
          <p:nvPicPr>
            <p:cNvPr id="96" name="圖形 95" descr="女性形象 外框">
              <a:extLst>
                <a:ext uri="{FF2B5EF4-FFF2-40B4-BE49-F238E27FC236}">
                  <a16:creationId xmlns:a16="http://schemas.microsoft.com/office/drawing/2014/main" id="{E1C1C105-3996-78BF-55C9-3B41F9E3D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1177" y="4438268"/>
              <a:ext cx="914400" cy="914400"/>
            </a:xfrm>
            <a:prstGeom prst="rect">
              <a:avLst/>
            </a:prstGeom>
          </p:spPr>
        </p:pic>
        <p:sp>
          <p:nvSpPr>
            <p:cNvPr id="97" name="TextBox 84">
              <a:extLst>
                <a:ext uri="{FF2B5EF4-FFF2-40B4-BE49-F238E27FC236}">
                  <a16:creationId xmlns:a16="http://schemas.microsoft.com/office/drawing/2014/main" id="{708F5B83-4CD3-476F-D163-8B3E424B4C1B}"/>
                </a:ext>
              </a:extLst>
            </p:cNvPr>
            <p:cNvSpPr txBox="1"/>
            <p:nvPr/>
          </p:nvSpPr>
          <p:spPr>
            <a:xfrm>
              <a:off x="3212708" y="5013708"/>
              <a:ext cx="29258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01" name="圖形 100" descr="困惑的人 以實心填滿">
            <a:extLst>
              <a:ext uri="{FF2B5EF4-FFF2-40B4-BE49-F238E27FC236}">
                <a16:creationId xmlns:a16="http://schemas.microsoft.com/office/drawing/2014/main" id="{2C6790FC-FF25-9F4E-BA7D-8938FBB600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61212" y="4443613"/>
            <a:ext cx="914400" cy="914400"/>
          </a:xfrm>
          <a:prstGeom prst="rect">
            <a:avLst/>
          </a:prstGeom>
        </p:spPr>
      </p:pic>
      <p:sp>
        <p:nvSpPr>
          <p:cNvPr id="102" name="TextBox 84">
            <a:extLst>
              <a:ext uri="{FF2B5EF4-FFF2-40B4-BE49-F238E27FC236}">
                <a16:creationId xmlns:a16="http://schemas.microsoft.com/office/drawing/2014/main" id="{CB6055C0-5DEF-E720-8D82-4DE983ACD0EE}"/>
              </a:ext>
            </a:extLst>
          </p:cNvPr>
          <p:cNvSpPr txBox="1"/>
          <p:nvPr/>
        </p:nvSpPr>
        <p:spPr>
          <a:xfrm>
            <a:off x="10109779" y="5358013"/>
            <a:ext cx="139556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有人知道現在在哪裡嗎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Download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19413A-1014-374D-FA0F-4A7B13696B4B}"/>
              </a:ext>
            </a:extLst>
          </p:cNvPr>
          <p:cNvSpPr txBox="1"/>
          <p:nvPr/>
        </p:nvSpPr>
        <p:spPr>
          <a:xfrm>
            <a:off x="8189399" y="691877"/>
            <a:ext cx="256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https://git-scm.com/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08CAB3-2D77-F167-5A71-B666739F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8" y="1723560"/>
            <a:ext cx="6563224" cy="4094534"/>
          </a:xfrm>
          <a:prstGeom prst="rect">
            <a:avLst/>
          </a:prstGeom>
        </p:spPr>
      </p:pic>
      <p:pic>
        <p:nvPicPr>
          <p:cNvPr id="8" name="圖形 7" descr="保留手勢 以實心填滿">
            <a:extLst>
              <a:ext uri="{FF2B5EF4-FFF2-40B4-BE49-F238E27FC236}">
                <a16:creationId xmlns:a16="http://schemas.microsoft.com/office/drawing/2014/main" id="{DEF50A3A-DFA4-7A72-BB54-01399840F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8777" y="4903694"/>
            <a:ext cx="914400" cy="914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E4185CC-1257-5EEE-FC7B-1BD622AAA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26" y="1723560"/>
            <a:ext cx="3386837" cy="4094534"/>
          </a:xfrm>
          <a:prstGeom prst="rect">
            <a:avLst/>
          </a:prstGeom>
        </p:spPr>
      </p:pic>
      <p:pic>
        <p:nvPicPr>
          <p:cNvPr id="11" name="圖形 10" descr="保留手勢 以實心填滿">
            <a:extLst>
              <a:ext uri="{FF2B5EF4-FFF2-40B4-BE49-F238E27FC236}">
                <a16:creationId xmlns:a16="http://schemas.microsoft.com/office/drawing/2014/main" id="{9C9EE2E6-2329-FCDA-AF87-3DABC8973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4527" y="3636357"/>
            <a:ext cx="577055" cy="5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Download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19413A-1014-374D-FA0F-4A7B13696B4B}"/>
              </a:ext>
            </a:extLst>
          </p:cNvPr>
          <p:cNvSpPr txBox="1"/>
          <p:nvPr/>
        </p:nvSpPr>
        <p:spPr>
          <a:xfrm>
            <a:off x="8189399" y="691877"/>
            <a:ext cx="256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https://git-scm.com/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B05E58-57FD-9BA8-525E-5040EE9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31" y="2215332"/>
            <a:ext cx="2467227" cy="2387288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E3171DD-5C60-97FF-F5C1-1CB65D13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79" y="2148136"/>
            <a:ext cx="2561728" cy="25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0F2FA77-DE36-DC31-13B9-452C076E6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09" y="1662647"/>
            <a:ext cx="5034803" cy="3902638"/>
          </a:xfrm>
          <a:prstGeom prst="rect">
            <a:avLst/>
          </a:prstGeom>
        </p:spPr>
      </p:pic>
      <p:pic>
        <p:nvPicPr>
          <p:cNvPr id="11" name="圖形 10" descr="保留手勢 以實心填滿">
            <a:extLst>
              <a:ext uri="{FF2B5EF4-FFF2-40B4-BE49-F238E27FC236}">
                <a16:creationId xmlns:a16="http://schemas.microsoft.com/office/drawing/2014/main" id="{6F02AA0C-3CD3-15D9-AEE7-3683A8EC1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2880" y="5195353"/>
            <a:ext cx="577055" cy="577055"/>
          </a:xfrm>
          <a:prstGeom prst="rect">
            <a:avLst/>
          </a:prstGeom>
        </p:spPr>
      </p:pic>
      <p:pic>
        <p:nvPicPr>
          <p:cNvPr id="15" name="圖形 14" descr="保留手勢 以實心填滿">
            <a:extLst>
              <a:ext uri="{FF2B5EF4-FFF2-40B4-BE49-F238E27FC236}">
                <a16:creationId xmlns:a16="http://schemas.microsoft.com/office/drawing/2014/main" id="{D0925DC2-CC34-7FE2-12B5-692FCB36C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0809" y="5224766"/>
            <a:ext cx="577055" cy="577055"/>
          </a:xfrm>
          <a:prstGeom prst="rect">
            <a:avLst/>
          </a:prstGeom>
        </p:spPr>
      </p:pic>
      <p:pic>
        <p:nvPicPr>
          <p:cNvPr id="16" name="圖形 15" descr="保留手勢 以實心填滿">
            <a:extLst>
              <a:ext uri="{FF2B5EF4-FFF2-40B4-BE49-F238E27FC236}">
                <a16:creationId xmlns:a16="http://schemas.microsoft.com/office/drawing/2014/main" id="{383C43A9-9B82-AC45-E70D-61E92EE0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8791" y="5254179"/>
            <a:ext cx="577055" cy="5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Download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19413A-1014-374D-FA0F-4A7B13696B4B}"/>
              </a:ext>
            </a:extLst>
          </p:cNvPr>
          <p:cNvSpPr txBox="1"/>
          <p:nvPr/>
        </p:nvSpPr>
        <p:spPr>
          <a:xfrm>
            <a:off x="8189399" y="691877"/>
            <a:ext cx="256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https://git-scm.com/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8DB63-2811-08D6-4435-65D8BEF6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11" y="2900449"/>
            <a:ext cx="4968688" cy="22543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06D0F0C-0D49-7786-E3A9-C7DEE21C1EE6}"/>
              </a:ext>
            </a:extLst>
          </p:cNvPr>
          <p:cNvSpPr txBox="1"/>
          <p:nvPr/>
        </p:nvSpPr>
        <p:spPr>
          <a:xfrm>
            <a:off x="2921373" y="2276146"/>
            <a:ext cx="1380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GUI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5C5530-F192-C880-9A77-B5EC3D6B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88" y="2737811"/>
            <a:ext cx="4682659" cy="2764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81F7C9B-A7C7-5E4A-5227-64EEE7EC6CC9}"/>
              </a:ext>
            </a:extLst>
          </p:cNvPr>
          <p:cNvSpPr txBox="1"/>
          <p:nvPr/>
        </p:nvSpPr>
        <p:spPr>
          <a:xfrm>
            <a:off x="8225903" y="2276145"/>
            <a:ext cx="1600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Bash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4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Download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19413A-1014-374D-FA0F-4A7B13696B4B}"/>
              </a:ext>
            </a:extLst>
          </p:cNvPr>
          <p:cNvSpPr txBox="1"/>
          <p:nvPr/>
        </p:nvSpPr>
        <p:spPr>
          <a:xfrm>
            <a:off x="8189399" y="691877"/>
            <a:ext cx="256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https://git-scm.com/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130D86-16A0-26D9-401D-EB221386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2" y="2550607"/>
            <a:ext cx="4609259" cy="300078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1CE99C4-703E-E3E4-303F-4B71F413C9C1}"/>
              </a:ext>
            </a:extLst>
          </p:cNvPr>
          <p:cNvSpPr txBox="1"/>
          <p:nvPr/>
        </p:nvSpPr>
        <p:spPr>
          <a:xfrm>
            <a:off x="2282302" y="2017225"/>
            <a:ext cx="2666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Command Line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5B140CC-2718-B59E-8E96-B7F28D3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31" y="2710916"/>
            <a:ext cx="4682659" cy="27649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5CCC3-AC42-134E-5685-1C468E8C438E}"/>
              </a:ext>
            </a:extLst>
          </p:cNvPr>
          <p:cNvSpPr txBox="1"/>
          <p:nvPr/>
        </p:nvSpPr>
        <p:spPr>
          <a:xfrm>
            <a:off x="7960046" y="2249250"/>
            <a:ext cx="1600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Bash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101784-3082-28A4-3E67-DFBBCDA375B2}"/>
              </a:ext>
            </a:extLst>
          </p:cNvPr>
          <p:cNvSpPr/>
          <p:nvPr/>
        </p:nvSpPr>
        <p:spPr>
          <a:xfrm>
            <a:off x="8839200" y="3003176"/>
            <a:ext cx="720874" cy="233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0067D17-EA78-A58E-9C5B-907C6EB95622}"/>
              </a:ext>
            </a:extLst>
          </p:cNvPr>
          <p:cNvCxnSpPr/>
          <p:nvPr/>
        </p:nvCxnSpPr>
        <p:spPr>
          <a:xfrm>
            <a:off x="9197788" y="3236259"/>
            <a:ext cx="0" cy="439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B6E3FC-BD58-7440-C8DA-5816F3B92192}"/>
              </a:ext>
            </a:extLst>
          </p:cNvPr>
          <p:cNvSpPr txBox="1"/>
          <p:nvPr/>
        </p:nvSpPr>
        <p:spPr>
          <a:xfrm>
            <a:off x="7835876" y="36816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表示現在處在哪個分支中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9DD144B-662D-CBCD-EF93-AAD372D68D6F}"/>
              </a:ext>
            </a:extLst>
          </p:cNvPr>
          <p:cNvSpPr txBox="1"/>
          <p:nvPr/>
        </p:nvSpPr>
        <p:spPr>
          <a:xfrm>
            <a:off x="4787876" y="5812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兩者皆是使用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Linux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指令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!!!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1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4213E95-46BE-EABA-7069-5524B1FD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Git config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8622C7-003C-1064-CB5A-143AE268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1" y="1595437"/>
            <a:ext cx="7286625" cy="458152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8AFC8A2-9BDE-A9A0-84E0-D779812E5F74}"/>
              </a:ext>
            </a:extLst>
          </p:cNvPr>
          <p:cNvCxnSpPr/>
          <p:nvPr/>
        </p:nvCxnSpPr>
        <p:spPr>
          <a:xfrm>
            <a:off x="851647" y="2563906"/>
            <a:ext cx="2563906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F8278FB-21F0-ADDB-8232-185EB3A52C8F}"/>
              </a:ext>
            </a:extLst>
          </p:cNvPr>
          <p:cNvCxnSpPr/>
          <p:nvPr/>
        </p:nvCxnSpPr>
        <p:spPr>
          <a:xfrm>
            <a:off x="851647" y="3048000"/>
            <a:ext cx="2563906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C20E5E-A879-F3BD-BC21-A9A9D2B1C4E0}"/>
              </a:ext>
            </a:extLst>
          </p:cNvPr>
          <p:cNvSpPr txBox="1"/>
          <p:nvPr/>
        </p:nvSpPr>
        <p:spPr>
          <a:xfrm>
            <a:off x="8333138" y="1241494"/>
            <a:ext cx="3820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可以在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C:\Users\&lt;User&gt;</a:t>
            </a: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找到一個 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gitconfig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檔案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FD96EB0-4628-C203-2B70-9D3EBEC48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856" y="2141958"/>
            <a:ext cx="3190151" cy="3858746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BB77917-3C4C-EA3E-C291-E3406D432ACE}"/>
              </a:ext>
            </a:extLst>
          </p:cNvPr>
          <p:cNvCxnSpPr/>
          <p:nvPr/>
        </p:nvCxnSpPr>
        <p:spPr>
          <a:xfrm>
            <a:off x="8593954" y="5907741"/>
            <a:ext cx="2563906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8360C973-A754-681B-E179-8043A0FB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7" y="3309937"/>
            <a:ext cx="1600200" cy="238125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9AEF2EB-072E-E0AD-C73F-76E605C3AAB6}"/>
              </a:ext>
            </a:extLst>
          </p:cNvPr>
          <p:cNvCxnSpPr/>
          <p:nvPr/>
        </p:nvCxnSpPr>
        <p:spPr>
          <a:xfrm>
            <a:off x="851647" y="3548062"/>
            <a:ext cx="2563906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4E58CACD-5A3C-6734-0107-FB62F3622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58" b="1"/>
          <a:stretch/>
        </p:blipFill>
        <p:spPr>
          <a:xfrm>
            <a:off x="681084" y="3675529"/>
            <a:ext cx="7286625" cy="2565383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3956AB8-2625-5975-D633-8E236DECE88D}"/>
              </a:ext>
            </a:extLst>
          </p:cNvPr>
          <p:cNvCxnSpPr/>
          <p:nvPr/>
        </p:nvCxnSpPr>
        <p:spPr>
          <a:xfrm flipH="1">
            <a:off x="3719652" y="5693194"/>
            <a:ext cx="1129553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B478D98-912E-46CC-3DA9-63228C71F2E3}"/>
              </a:ext>
            </a:extLst>
          </p:cNvPr>
          <p:cNvSpPr txBox="1"/>
          <p:nvPr/>
        </p:nvSpPr>
        <p:spPr>
          <a:xfrm>
            <a:off x="4839773" y="5474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按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q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即可離開</a:t>
            </a:r>
          </a:p>
        </p:txBody>
      </p:sp>
    </p:spTree>
    <p:extLst>
      <p:ext uri="{BB962C8B-B14F-4D97-AF65-F5344CB8AC3E}">
        <p14:creationId xmlns:p14="http://schemas.microsoft.com/office/powerpoint/2010/main" val="330372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1074</Words>
  <Application>Microsoft Office PowerPoint</Application>
  <PresentationFormat>寬螢幕</PresentationFormat>
  <Paragraphs>197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Arial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楊子萱</cp:lastModifiedBy>
  <cp:revision>114</cp:revision>
  <dcterms:created xsi:type="dcterms:W3CDTF">2018-04-24T17:14:44Z</dcterms:created>
  <dcterms:modified xsi:type="dcterms:W3CDTF">2022-10-25T03:45:46Z</dcterms:modified>
</cp:coreProperties>
</file>